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7" r:id="rId1"/>
  </p:sldMasterIdLst>
  <p:notesMasterIdLst>
    <p:notesMasterId r:id="rId43"/>
  </p:notesMasterIdLst>
  <p:sldIdLst>
    <p:sldId id="256" r:id="rId2"/>
    <p:sldId id="294" r:id="rId3"/>
    <p:sldId id="257" r:id="rId4"/>
    <p:sldId id="291" r:id="rId5"/>
    <p:sldId id="292" r:id="rId6"/>
    <p:sldId id="290" r:id="rId7"/>
    <p:sldId id="285" r:id="rId8"/>
    <p:sldId id="286" r:id="rId9"/>
    <p:sldId id="258" r:id="rId10"/>
    <p:sldId id="287" r:id="rId11"/>
    <p:sldId id="284" r:id="rId12"/>
    <p:sldId id="288" r:id="rId13"/>
    <p:sldId id="262" r:id="rId14"/>
    <p:sldId id="281" r:id="rId15"/>
    <p:sldId id="289" r:id="rId16"/>
    <p:sldId id="282" r:id="rId17"/>
    <p:sldId id="295" r:id="rId18"/>
    <p:sldId id="280" r:id="rId19"/>
    <p:sldId id="271" r:id="rId20"/>
    <p:sldId id="272" r:id="rId21"/>
    <p:sldId id="296" r:id="rId22"/>
    <p:sldId id="298" r:id="rId23"/>
    <p:sldId id="299" r:id="rId24"/>
    <p:sldId id="300" r:id="rId25"/>
    <p:sldId id="301" r:id="rId26"/>
    <p:sldId id="302" r:id="rId27"/>
    <p:sldId id="303" r:id="rId28"/>
    <p:sldId id="304" r:id="rId29"/>
    <p:sldId id="297" r:id="rId30"/>
    <p:sldId id="273" r:id="rId31"/>
    <p:sldId id="274" r:id="rId32"/>
    <p:sldId id="275" r:id="rId33"/>
    <p:sldId id="276" r:id="rId34"/>
    <p:sldId id="277" r:id="rId35"/>
    <p:sldId id="305" r:id="rId36"/>
    <p:sldId id="279" r:id="rId37"/>
    <p:sldId id="266" r:id="rId38"/>
    <p:sldId id="269" r:id="rId39"/>
    <p:sldId id="278" r:id="rId40"/>
    <p:sldId id="267" r:id="rId41"/>
    <p:sldId id="259" r:id="rId4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4BC249-8074-4AA4-9817-CE4F3B44298B}" v="27" dt="2024-02-13T22:09:27.9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>
        <p:scale>
          <a:sx n="102" d="100"/>
          <a:sy n="102" d="100"/>
        </p:scale>
        <p:origin x="89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son Belan" userId="13961d64a527dcfc" providerId="LiveId" clId="{844BC249-8074-4AA4-9817-CE4F3B44298B}"/>
    <pc:docChg chg="undo custSel addSld delSld modSld sldOrd">
      <pc:chgData name="Peterson Belan" userId="13961d64a527dcfc" providerId="LiveId" clId="{844BC249-8074-4AA4-9817-CE4F3B44298B}" dt="2024-02-13T22:19:52.363" v="342" actId="20577"/>
      <pc:docMkLst>
        <pc:docMk/>
      </pc:docMkLst>
      <pc:sldChg chg="modSp mod">
        <pc:chgData name="Peterson Belan" userId="13961d64a527dcfc" providerId="LiveId" clId="{844BC249-8074-4AA4-9817-CE4F3B44298B}" dt="2024-02-13T22:04:24.898" v="17" actId="6549"/>
        <pc:sldMkLst>
          <pc:docMk/>
          <pc:sldMk cId="0" sldId="256"/>
        </pc:sldMkLst>
        <pc:spChg chg="mod">
          <ac:chgData name="Peterson Belan" userId="13961d64a527dcfc" providerId="LiveId" clId="{844BC249-8074-4AA4-9817-CE4F3B44298B}" dt="2024-02-13T22:04:24.898" v="17" actId="6549"/>
          <ac:spMkLst>
            <pc:docMk/>
            <pc:sldMk cId="0" sldId="256"/>
            <ac:spMk id="2" creationId="{CE86C89F-49B6-F149-044F-CA5B06B5FE03}"/>
          </ac:spMkLst>
        </pc:spChg>
      </pc:sldChg>
      <pc:sldChg chg="modSp mod">
        <pc:chgData name="Peterson Belan" userId="13961d64a527dcfc" providerId="LiveId" clId="{844BC249-8074-4AA4-9817-CE4F3B44298B}" dt="2024-02-13T22:08:44.648" v="139" actId="20577"/>
        <pc:sldMkLst>
          <pc:docMk/>
          <pc:sldMk cId="0" sldId="257"/>
        </pc:sldMkLst>
        <pc:spChg chg="mod">
          <ac:chgData name="Peterson Belan" userId="13961d64a527dcfc" providerId="LiveId" clId="{844BC249-8074-4AA4-9817-CE4F3B44298B}" dt="2024-02-13T22:08:44.648" v="139" actId="20577"/>
          <ac:spMkLst>
            <pc:docMk/>
            <pc:sldMk cId="0" sldId="257"/>
            <ac:spMk id="4" creationId="{C93EDBC8-ED10-8761-624B-CA2AFDC8F877}"/>
          </ac:spMkLst>
        </pc:spChg>
        <pc:spChg chg="mod">
          <ac:chgData name="Peterson Belan" userId="13961d64a527dcfc" providerId="LiveId" clId="{844BC249-8074-4AA4-9817-CE4F3B44298B}" dt="2024-02-13T22:04:52.644" v="35" actId="1076"/>
          <ac:spMkLst>
            <pc:docMk/>
            <pc:sldMk cId="0" sldId="257"/>
            <ac:spMk id="5" creationId="{0DA53982-CDC5-8828-43CC-5D6A18BA836C}"/>
          </ac:spMkLst>
        </pc:spChg>
      </pc:sldChg>
      <pc:sldChg chg="addSp delSp modSp mod">
        <pc:chgData name="Peterson Belan" userId="13961d64a527dcfc" providerId="LiveId" clId="{844BC249-8074-4AA4-9817-CE4F3B44298B}" dt="2024-02-13T22:06:11.738" v="86"/>
        <pc:sldMkLst>
          <pc:docMk/>
          <pc:sldMk cId="0" sldId="258"/>
        </pc:sldMkLst>
        <pc:spChg chg="del">
          <ac:chgData name="Peterson Belan" userId="13961d64a527dcfc" providerId="LiveId" clId="{844BC249-8074-4AA4-9817-CE4F3B44298B}" dt="2024-02-13T22:05:09.828" v="41" actId="478"/>
          <ac:spMkLst>
            <pc:docMk/>
            <pc:sldMk cId="0" sldId="258"/>
            <ac:spMk id="5" creationId="{BBDACC51-CF42-F08B-C4BD-BADA2028C359}"/>
          </ac:spMkLst>
        </pc:spChg>
        <pc:spChg chg="add mod">
          <ac:chgData name="Peterson Belan" userId="13961d64a527dcfc" providerId="LiveId" clId="{844BC249-8074-4AA4-9817-CE4F3B44298B}" dt="2024-02-13T22:06:11.738" v="86"/>
          <ac:spMkLst>
            <pc:docMk/>
            <pc:sldMk cId="0" sldId="258"/>
            <ac:spMk id="6" creationId="{259F624E-383F-28B3-B51C-064B9757A8F5}"/>
          </ac:spMkLst>
        </pc:spChg>
      </pc:sldChg>
      <pc:sldChg chg="addSp delSp modSp mod">
        <pc:chgData name="Peterson Belan" userId="13961d64a527dcfc" providerId="LiveId" clId="{844BC249-8074-4AA4-9817-CE4F3B44298B}" dt="2024-02-13T22:06:06.770" v="82"/>
        <pc:sldMkLst>
          <pc:docMk/>
          <pc:sldMk cId="424545308" sldId="262"/>
        </pc:sldMkLst>
        <pc:spChg chg="del">
          <ac:chgData name="Peterson Belan" userId="13961d64a527dcfc" providerId="LiveId" clId="{844BC249-8074-4AA4-9817-CE4F3B44298B}" dt="2024-02-13T22:05:15.231" v="45" actId="478"/>
          <ac:spMkLst>
            <pc:docMk/>
            <pc:sldMk cId="424545308" sldId="262"/>
            <ac:spMk id="2" creationId="{E994BF17-49C3-E911-62D6-FE58012D3F29}"/>
          </ac:spMkLst>
        </pc:spChg>
        <pc:spChg chg="add mod">
          <ac:chgData name="Peterson Belan" userId="13961d64a527dcfc" providerId="LiveId" clId="{844BC249-8074-4AA4-9817-CE4F3B44298B}" dt="2024-02-13T22:06:06.770" v="82"/>
          <ac:spMkLst>
            <pc:docMk/>
            <pc:sldMk cId="424545308" sldId="262"/>
            <ac:spMk id="3" creationId="{CC2FB86E-1F3F-AFE4-6B62-C2FACAA37C3B}"/>
          </ac:spMkLst>
        </pc:spChg>
      </pc:sldChg>
      <pc:sldChg chg="addSp delSp modSp mod">
        <pc:chgData name="Peterson Belan" userId="13961d64a527dcfc" providerId="LiveId" clId="{844BC249-8074-4AA4-9817-CE4F3B44298B}" dt="2024-02-13T22:19:35.806" v="336" actId="20577"/>
        <pc:sldMkLst>
          <pc:docMk/>
          <pc:sldMk cId="742762138" sldId="266"/>
        </pc:sldMkLst>
        <pc:spChg chg="add mod">
          <ac:chgData name="Peterson Belan" userId="13961d64a527dcfc" providerId="LiveId" clId="{844BC249-8074-4AA4-9817-CE4F3B44298B}" dt="2024-02-13T22:05:48.235" v="67"/>
          <ac:spMkLst>
            <pc:docMk/>
            <pc:sldMk cId="742762138" sldId="266"/>
            <ac:spMk id="2" creationId="{A8A64BFB-BEA6-7331-F56B-16374F436D93}"/>
          </ac:spMkLst>
        </pc:spChg>
        <pc:spChg chg="del">
          <ac:chgData name="Peterson Belan" userId="13961d64a527dcfc" providerId="LiveId" clId="{844BC249-8074-4AA4-9817-CE4F3B44298B}" dt="2024-02-13T22:05:33.283" v="58" actId="478"/>
          <ac:spMkLst>
            <pc:docMk/>
            <pc:sldMk cId="742762138" sldId="266"/>
            <ac:spMk id="5" creationId="{6555D922-81EE-6089-2948-7D5ACDA8ACE2}"/>
          </ac:spMkLst>
        </pc:spChg>
        <pc:spChg chg="mod">
          <ac:chgData name="Peterson Belan" userId="13961d64a527dcfc" providerId="LiveId" clId="{844BC249-8074-4AA4-9817-CE4F3B44298B}" dt="2024-02-13T22:19:35.806" v="336" actId="20577"/>
          <ac:spMkLst>
            <pc:docMk/>
            <pc:sldMk cId="742762138" sldId="266"/>
            <ac:spMk id="6" creationId="{E2D78F12-2E8C-C1F4-E164-445CDDEF1A28}"/>
          </ac:spMkLst>
        </pc:spChg>
      </pc:sldChg>
      <pc:sldChg chg="addSp delSp modSp mod">
        <pc:chgData name="Peterson Belan" userId="13961d64a527dcfc" providerId="LiveId" clId="{844BC249-8074-4AA4-9817-CE4F3B44298B}" dt="2024-02-13T22:19:52.363" v="342" actId="20577"/>
        <pc:sldMkLst>
          <pc:docMk/>
          <pc:sldMk cId="2352606348" sldId="267"/>
        </pc:sldMkLst>
        <pc:spChg chg="add mod">
          <ac:chgData name="Peterson Belan" userId="13961d64a527dcfc" providerId="LiveId" clId="{844BC249-8074-4AA4-9817-CE4F3B44298B}" dt="2024-02-13T22:05:41.658" v="64" actId="1036"/>
          <ac:spMkLst>
            <pc:docMk/>
            <pc:sldMk cId="2352606348" sldId="267"/>
            <ac:spMk id="2" creationId="{449BB128-F7A6-8F24-774E-B68D0B28B78A}"/>
          </ac:spMkLst>
        </pc:spChg>
        <pc:spChg chg="del">
          <ac:chgData name="Peterson Belan" userId="13961d64a527dcfc" providerId="LiveId" clId="{844BC249-8074-4AA4-9817-CE4F3B44298B}" dt="2024-02-13T22:05:37.508" v="61" actId="478"/>
          <ac:spMkLst>
            <pc:docMk/>
            <pc:sldMk cId="2352606348" sldId="267"/>
            <ac:spMk id="5" creationId="{B563A13E-BBE1-6044-522D-C065744FE5FF}"/>
          </ac:spMkLst>
        </pc:spChg>
        <pc:spChg chg="mod">
          <ac:chgData name="Peterson Belan" userId="13961d64a527dcfc" providerId="LiveId" clId="{844BC249-8074-4AA4-9817-CE4F3B44298B}" dt="2024-02-13T22:19:52.363" v="342" actId="20577"/>
          <ac:spMkLst>
            <pc:docMk/>
            <pc:sldMk cId="2352606348" sldId="267"/>
            <ac:spMk id="6" creationId="{F655392C-EA35-C101-5C6A-180B905A2388}"/>
          </ac:spMkLst>
        </pc:spChg>
      </pc:sldChg>
      <pc:sldChg chg="addSp delSp modSp mod">
        <pc:chgData name="Peterson Belan" userId="13961d64a527dcfc" providerId="LiveId" clId="{844BC249-8074-4AA4-9817-CE4F3B44298B}" dt="2024-02-13T22:19:40.593" v="338" actId="20577"/>
        <pc:sldMkLst>
          <pc:docMk/>
          <pc:sldMk cId="200194259" sldId="269"/>
        </pc:sldMkLst>
        <pc:spChg chg="add mod">
          <ac:chgData name="Peterson Belan" userId="13961d64a527dcfc" providerId="LiveId" clId="{844BC249-8074-4AA4-9817-CE4F3B44298B}" dt="2024-02-13T22:05:47.039" v="66"/>
          <ac:spMkLst>
            <pc:docMk/>
            <pc:sldMk cId="200194259" sldId="269"/>
            <ac:spMk id="2" creationId="{586C419D-A890-C65A-27E3-E0C05F00A773}"/>
          </ac:spMkLst>
        </pc:spChg>
        <pc:spChg chg="del">
          <ac:chgData name="Peterson Belan" userId="13961d64a527dcfc" providerId="LiveId" clId="{844BC249-8074-4AA4-9817-CE4F3B44298B}" dt="2024-02-13T22:05:34.554" v="59" actId="478"/>
          <ac:spMkLst>
            <pc:docMk/>
            <pc:sldMk cId="200194259" sldId="269"/>
            <ac:spMk id="5" creationId="{935E305A-2991-FEB1-7A67-504835B10E73}"/>
          </ac:spMkLst>
        </pc:spChg>
        <pc:spChg chg="mod">
          <ac:chgData name="Peterson Belan" userId="13961d64a527dcfc" providerId="LiveId" clId="{844BC249-8074-4AA4-9817-CE4F3B44298B}" dt="2024-02-13T22:19:40.593" v="338" actId="20577"/>
          <ac:spMkLst>
            <pc:docMk/>
            <pc:sldMk cId="200194259" sldId="269"/>
            <ac:spMk id="6" creationId="{BE1EE7C0-2E31-26CC-BCD7-9747CA5AB3E4}"/>
          </ac:spMkLst>
        </pc:spChg>
      </pc:sldChg>
      <pc:sldChg chg="addSp delSp modSp mod">
        <pc:chgData name="Peterson Belan" userId="13961d64a527dcfc" providerId="LiveId" clId="{844BC249-8074-4AA4-9817-CE4F3B44298B}" dt="2024-02-13T22:06:00.589" v="77"/>
        <pc:sldMkLst>
          <pc:docMk/>
          <pc:sldMk cId="567623879" sldId="271"/>
        </pc:sldMkLst>
        <pc:spChg chg="del">
          <ac:chgData name="Peterson Belan" userId="13961d64a527dcfc" providerId="LiveId" clId="{844BC249-8074-4AA4-9817-CE4F3B44298B}" dt="2024-02-13T22:05:22.310" v="50" actId="478"/>
          <ac:spMkLst>
            <pc:docMk/>
            <pc:sldMk cId="567623879" sldId="271"/>
            <ac:spMk id="2" creationId="{EFEB615C-6035-A8BC-566C-3FDBB15D6C09}"/>
          </ac:spMkLst>
        </pc:spChg>
        <pc:spChg chg="add mod">
          <ac:chgData name="Peterson Belan" userId="13961d64a527dcfc" providerId="LiveId" clId="{844BC249-8074-4AA4-9817-CE4F3B44298B}" dt="2024-02-13T22:06:00.589" v="77"/>
          <ac:spMkLst>
            <pc:docMk/>
            <pc:sldMk cId="567623879" sldId="271"/>
            <ac:spMk id="3" creationId="{9DE5650F-552A-61E4-8EAA-A05816CBB104}"/>
          </ac:spMkLst>
        </pc:spChg>
      </pc:sldChg>
      <pc:sldChg chg="addSp delSp modSp mod">
        <pc:chgData name="Peterson Belan" userId="13961d64a527dcfc" providerId="LiveId" clId="{844BC249-8074-4AA4-9817-CE4F3B44298B}" dt="2024-02-13T22:05:58.871" v="76"/>
        <pc:sldMkLst>
          <pc:docMk/>
          <pc:sldMk cId="2894866857" sldId="272"/>
        </pc:sldMkLst>
        <pc:spChg chg="del">
          <ac:chgData name="Peterson Belan" userId="13961d64a527dcfc" providerId="LiveId" clId="{844BC249-8074-4AA4-9817-CE4F3B44298B}" dt="2024-02-13T22:05:23.631" v="51" actId="478"/>
          <ac:spMkLst>
            <pc:docMk/>
            <pc:sldMk cId="2894866857" sldId="272"/>
            <ac:spMk id="2" creationId="{648A7024-06D1-F13B-F26D-6B8104B00E38}"/>
          </ac:spMkLst>
        </pc:spChg>
        <pc:spChg chg="add mod">
          <ac:chgData name="Peterson Belan" userId="13961d64a527dcfc" providerId="LiveId" clId="{844BC249-8074-4AA4-9817-CE4F3B44298B}" dt="2024-02-13T22:05:58.871" v="76"/>
          <ac:spMkLst>
            <pc:docMk/>
            <pc:sldMk cId="2894866857" sldId="272"/>
            <ac:spMk id="3" creationId="{C36EF540-DE00-9B43-6F33-F1D8564094D0}"/>
          </ac:spMkLst>
        </pc:spChg>
      </pc:sldChg>
      <pc:sldChg chg="addSp delSp modSp mod">
        <pc:chgData name="Peterson Belan" userId="13961d64a527dcfc" providerId="LiveId" clId="{844BC249-8074-4AA4-9817-CE4F3B44298B}" dt="2024-02-13T22:05:57.753" v="75"/>
        <pc:sldMkLst>
          <pc:docMk/>
          <pc:sldMk cId="3378561598" sldId="273"/>
        </pc:sldMkLst>
        <pc:spChg chg="del">
          <ac:chgData name="Peterson Belan" userId="13961d64a527dcfc" providerId="LiveId" clId="{844BC249-8074-4AA4-9817-CE4F3B44298B}" dt="2024-02-13T22:05:24.998" v="52" actId="478"/>
          <ac:spMkLst>
            <pc:docMk/>
            <pc:sldMk cId="3378561598" sldId="273"/>
            <ac:spMk id="2" creationId="{7377E2FC-06D5-750C-7ACB-A49818EE329C}"/>
          </ac:spMkLst>
        </pc:spChg>
        <pc:spChg chg="add mod">
          <ac:chgData name="Peterson Belan" userId="13961d64a527dcfc" providerId="LiveId" clId="{844BC249-8074-4AA4-9817-CE4F3B44298B}" dt="2024-02-13T22:05:57.753" v="75"/>
          <ac:spMkLst>
            <pc:docMk/>
            <pc:sldMk cId="3378561598" sldId="273"/>
            <ac:spMk id="3" creationId="{36492008-C6EA-F545-A165-D359F27E5FDC}"/>
          </ac:spMkLst>
        </pc:spChg>
      </pc:sldChg>
      <pc:sldChg chg="addSp delSp modSp mod">
        <pc:chgData name="Peterson Belan" userId="13961d64a527dcfc" providerId="LiveId" clId="{844BC249-8074-4AA4-9817-CE4F3B44298B}" dt="2024-02-13T22:05:56.654" v="74"/>
        <pc:sldMkLst>
          <pc:docMk/>
          <pc:sldMk cId="80360018" sldId="274"/>
        </pc:sldMkLst>
        <pc:spChg chg="del">
          <ac:chgData name="Peterson Belan" userId="13961d64a527dcfc" providerId="LiveId" clId="{844BC249-8074-4AA4-9817-CE4F3B44298B}" dt="2024-02-13T22:05:26.507" v="53" actId="478"/>
          <ac:spMkLst>
            <pc:docMk/>
            <pc:sldMk cId="80360018" sldId="274"/>
            <ac:spMk id="2" creationId="{A27751D9-CC33-7375-4E28-C52C02F7F91F}"/>
          </ac:spMkLst>
        </pc:spChg>
        <pc:spChg chg="add mod">
          <ac:chgData name="Peterson Belan" userId="13961d64a527dcfc" providerId="LiveId" clId="{844BC249-8074-4AA4-9817-CE4F3B44298B}" dt="2024-02-13T22:05:56.654" v="74"/>
          <ac:spMkLst>
            <pc:docMk/>
            <pc:sldMk cId="80360018" sldId="274"/>
            <ac:spMk id="3" creationId="{589CB71B-100D-BF79-2961-307EF0D7BA38}"/>
          </ac:spMkLst>
        </pc:spChg>
      </pc:sldChg>
      <pc:sldChg chg="addSp delSp modSp mod">
        <pc:chgData name="Peterson Belan" userId="13961d64a527dcfc" providerId="LiveId" clId="{844BC249-8074-4AA4-9817-CE4F3B44298B}" dt="2024-02-13T22:05:55.475" v="73"/>
        <pc:sldMkLst>
          <pc:docMk/>
          <pc:sldMk cId="191111742" sldId="275"/>
        </pc:sldMkLst>
        <pc:spChg chg="del">
          <ac:chgData name="Peterson Belan" userId="13961d64a527dcfc" providerId="LiveId" clId="{844BC249-8074-4AA4-9817-CE4F3B44298B}" dt="2024-02-13T22:05:27.984" v="54" actId="478"/>
          <ac:spMkLst>
            <pc:docMk/>
            <pc:sldMk cId="191111742" sldId="275"/>
            <ac:spMk id="2" creationId="{0B04E94D-9167-712A-99B3-E7D0882845E2}"/>
          </ac:spMkLst>
        </pc:spChg>
        <pc:spChg chg="add mod">
          <ac:chgData name="Peterson Belan" userId="13961d64a527dcfc" providerId="LiveId" clId="{844BC249-8074-4AA4-9817-CE4F3B44298B}" dt="2024-02-13T22:05:55.475" v="73"/>
          <ac:spMkLst>
            <pc:docMk/>
            <pc:sldMk cId="191111742" sldId="275"/>
            <ac:spMk id="3" creationId="{7338A80F-711F-AC7C-BCF6-400AC1186698}"/>
          </ac:spMkLst>
        </pc:spChg>
      </pc:sldChg>
      <pc:sldChg chg="addSp delSp modSp mod">
        <pc:chgData name="Peterson Belan" userId="13961d64a527dcfc" providerId="LiveId" clId="{844BC249-8074-4AA4-9817-CE4F3B44298B}" dt="2024-02-13T22:05:54.126" v="72"/>
        <pc:sldMkLst>
          <pc:docMk/>
          <pc:sldMk cId="2787532787" sldId="276"/>
        </pc:sldMkLst>
        <pc:spChg chg="del">
          <ac:chgData name="Peterson Belan" userId="13961d64a527dcfc" providerId="LiveId" clId="{844BC249-8074-4AA4-9817-CE4F3B44298B}" dt="2024-02-13T22:05:29.227" v="55" actId="478"/>
          <ac:spMkLst>
            <pc:docMk/>
            <pc:sldMk cId="2787532787" sldId="276"/>
            <ac:spMk id="2" creationId="{EABE2CAD-B21D-1469-44EC-298BF5BE2C50}"/>
          </ac:spMkLst>
        </pc:spChg>
        <pc:spChg chg="add mod">
          <ac:chgData name="Peterson Belan" userId="13961d64a527dcfc" providerId="LiveId" clId="{844BC249-8074-4AA4-9817-CE4F3B44298B}" dt="2024-02-13T22:05:54.126" v="72"/>
          <ac:spMkLst>
            <pc:docMk/>
            <pc:sldMk cId="2787532787" sldId="276"/>
            <ac:spMk id="3" creationId="{B76E90A1-82EB-3B53-406B-D5FE5F55A4D4}"/>
          </ac:spMkLst>
        </pc:spChg>
      </pc:sldChg>
      <pc:sldChg chg="addSp delSp modSp mod">
        <pc:chgData name="Peterson Belan" userId="13961d64a527dcfc" providerId="LiveId" clId="{844BC249-8074-4AA4-9817-CE4F3B44298B}" dt="2024-02-13T22:05:52.743" v="71"/>
        <pc:sldMkLst>
          <pc:docMk/>
          <pc:sldMk cId="621349918" sldId="277"/>
        </pc:sldMkLst>
        <pc:spChg chg="del">
          <ac:chgData name="Peterson Belan" userId="13961d64a527dcfc" providerId="LiveId" clId="{844BC249-8074-4AA4-9817-CE4F3B44298B}" dt="2024-02-13T22:05:30.625" v="56" actId="478"/>
          <ac:spMkLst>
            <pc:docMk/>
            <pc:sldMk cId="621349918" sldId="277"/>
            <ac:spMk id="2" creationId="{A83B3D63-EA18-C4A2-888E-0ADA1DE57B50}"/>
          </ac:spMkLst>
        </pc:spChg>
        <pc:spChg chg="add mod">
          <ac:chgData name="Peterson Belan" userId="13961d64a527dcfc" providerId="LiveId" clId="{844BC249-8074-4AA4-9817-CE4F3B44298B}" dt="2024-02-13T22:05:52.743" v="71"/>
          <ac:spMkLst>
            <pc:docMk/>
            <pc:sldMk cId="621349918" sldId="277"/>
            <ac:spMk id="3" creationId="{C24E1021-6E99-417C-2E97-01B516AACD40}"/>
          </ac:spMkLst>
        </pc:spChg>
      </pc:sldChg>
      <pc:sldChg chg="addSp delSp modSp mod">
        <pc:chgData name="Peterson Belan" userId="13961d64a527dcfc" providerId="LiveId" clId="{844BC249-8074-4AA4-9817-CE4F3B44298B}" dt="2024-02-13T22:19:45.936" v="340" actId="20577"/>
        <pc:sldMkLst>
          <pc:docMk/>
          <pc:sldMk cId="2455049985" sldId="278"/>
        </pc:sldMkLst>
        <pc:spChg chg="del">
          <ac:chgData name="Peterson Belan" userId="13961d64a527dcfc" providerId="LiveId" clId="{844BC249-8074-4AA4-9817-CE4F3B44298B}" dt="2024-02-13T22:05:35.999" v="60" actId="478"/>
          <ac:spMkLst>
            <pc:docMk/>
            <pc:sldMk cId="2455049985" sldId="278"/>
            <ac:spMk id="2" creationId="{4D522D46-9F7B-1351-63E6-928E63B89272}"/>
          </ac:spMkLst>
        </pc:spChg>
        <pc:spChg chg="add mod">
          <ac:chgData name="Peterson Belan" userId="13961d64a527dcfc" providerId="LiveId" clId="{844BC249-8074-4AA4-9817-CE4F3B44298B}" dt="2024-02-13T22:05:46.003" v="65"/>
          <ac:spMkLst>
            <pc:docMk/>
            <pc:sldMk cId="2455049985" sldId="278"/>
            <ac:spMk id="3" creationId="{F87DE555-690A-862A-3CF7-1C7A446E6F7B}"/>
          </ac:spMkLst>
        </pc:spChg>
        <pc:spChg chg="mod">
          <ac:chgData name="Peterson Belan" userId="13961d64a527dcfc" providerId="LiveId" clId="{844BC249-8074-4AA4-9817-CE4F3B44298B}" dt="2024-02-13T22:19:45.936" v="340" actId="20577"/>
          <ac:spMkLst>
            <pc:docMk/>
            <pc:sldMk cId="2455049985" sldId="278"/>
            <ac:spMk id="22" creationId="{112B410C-3AED-BF7E-5886-6E0B06EFEFDB}"/>
          </ac:spMkLst>
        </pc:spChg>
      </pc:sldChg>
      <pc:sldChg chg="addSp delSp modSp mod">
        <pc:chgData name="Peterson Belan" userId="13961d64a527dcfc" providerId="LiveId" clId="{844BC249-8074-4AA4-9817-CE4F3B44298B}" dt="2024-02-13T22:19:30.777" v="334" actId="20577"/>
        <pc:sldMkLst>
          <pc:docMk/>
          <pc:sldMk cId="808621747" sldId="279"/>
        </pc:sldMkLst>
        <pc:spChg chg="del">
          <ac:chgData name="Peterson Belan" userId="13961d64a527dcfc" providerId="LiveId" clId="{844BC249-8074-4AA4-9817-CE4F3B44298B}" dt="2024-02-13T22:05:31.915" v="57" actId="478"/>
          <ac:spMkLst>
            <pc:docMk/>
            <pc:sldMk cId="808621747" sldId="279"/>
            <ac:spMk id="2" creationId="{AF748647-07AE-6616-904C-05D0AF69AC38}"/>
          </ac:spMkLst>
        </pc:spChg>
        <pc:spChg chg="add mod">
          <ac:chgData name="Peterson Belan" userId="13961d64a527dcfc" providerId="LiveId" clId="{844BC249-8074-4AA4-9817-CE4F3B44298B}" dt="2024-02-13T22:05:50.859" v="70" actId="1036"/>
          <ac:spMkLst>
            <pc:docMk/>
            <pc:sldMk cId="808621747" sldId="279"/>
            <ac:spMk id="3" creationId="{8F6D7F18-5BEC-C3F2-FBFC-642C0833DB56}"/>
          </ac:spMkLst>
        </pc:spChg>
        <pc:spChg chg="mod">
          <ac:chgData name="Peterson Belan" userId="13961d64a527dcfc" providerId="LiveId" clId="{844BC249-8074-4AA4-9817-CE4F3B44298B}" dt="2024-02-13T22:19:30.777" v="334" actId="20577"/>
          <ac:spMkLst>
            <pc:docMk/>
            <pc:sldMk cId="808621747" sldId="279"/>
            <ac:spMk id="22" creationId="{535C2500-7DA2-515E-BED2-226CF4F72B78}"/>
          </ac:spMkLst>
        </pc:spChg>
      </pc:sldChg>
      <pc:sldChg chg="addSp delSp modSp mod">
        <pc:chgData name="Peterson Belan" userId="13961d64a527dcfc" providerId="LiveId" clId="{844BC249-8074-4AA4-9817-CE4F3B44298B}" dt="2024-02-13T22:06:01.796" v="78"/>
        <pc:sldMkLst>
          <pc:docMk/>
          <pc:sldMk cId="1994855904" sldId="280"/>
        </pc:sldMkLst>
        <pc:spChg chg="del">
          <ac:chgData name="Peterson Belan" userId="13961d64a527dcfc" providerId="LiveId" clId="{844BC249-8074-4AA4-9817-CE4F3B44298B}" dt="2024-02-13T22:05:21.227" v="49" actId="478"/>
          <ac:spMkLst>
            <pc:docMk/>
            <pc:sldMk cId="1994855904" sldId="280"/>
            <ac:spMk id="2" creationId="{3DE88684-E558-E51C-F1E3-BE62238E2C3E}"/>
          </ac:spMkLst>
        </pc:spChg>
        <pc:spChg chg="add mod">
          <ac:chgData name="Peterson Belan" userId="13961d64a527dcfc" providerId="LiveId" clId="{844BC249-8074-4AA4-9817-CE4F3B44298B}" dt="2024-02-13T22:06:01.796" v="78"/>
          <ac:spMkLst>
            <pc:docMk/>
            <pc:sldMk cId="1994855904" sldId="280"/>
            <ac:spMk id="3" creationId="{D50F5A84-D0D4-3364-D1C6-85FA81745EE9}"/>
          </ac:spMkLst>
        </pc:spChg>
      </pc:sldChg>
      <pc:sldChg chg="addSp delSp modSp mod">
        <pc:chgData name="Peterson Belan" userId="13961d64a527dcfc" providerId="LiveId" clId="{844BC249-8074-4AA4-9817-CE4F3B44298B}" dt="2024-02-13T22:06:05.607" v="81"/>
        <pc:sldMkLst>
          <pc:docMk/>
          <pc:sldMk cId="2110561813" sldId="281"/>
        </pc:sldMkLst>
        <pc:spChg chg="del">
          <ac:chgData name="Peterson Belan" userId="13961d64a527dcfc" providerId="LiveId" clId="{844BC249-8074-4AA4-9817-CE4F3B44298B}" dt="2024-02-13T22:05:16.795" v="46" actId="478"/>
          <ac:spMkLst>
            <pc:docMk/>
            <pc:sldMk cId="2110561813" sldId="281"/>
            <ac:spMk id="2" creationId="{7641C372-359C-4008-A6FA-45812C254B68}"/>
          </ac:spMkLst>
        </pc:spChg>
        <pc:spChg chg="add mod">
          <ac:chgData name="Peterson Belan" userId="13961d64a527dcfc" providerId="LiveId" clId="{844BC249-8074-4AA4-9817-CE4F3B44298B}" dt="2024-02-13T22:06:05.607" v="81"/>
          <ac:spMkLst>
            <pc:docMk/>
            <pc:sldMk cId="2110561813" sldId="281"/>
            <ac:spMk id="3" creationId="{EA9F4C9D-887E-6888-C0E6-D8B790386C98}"/>
          </ac:spMkLst>
        </pc:spChg>
      </pc:sldChg>
      <pc:sldChg chg="addSp delSp modSp mod">
        <pc:chgData name="Peterson Belan" userId="13961d64a527dcfc" providerId="LiveId" clId="{844BC249-8074-4AA4-9817-CE4F3B44298B}" dt="2024-02-13T22:07:12.282" v="100" actId="1035"/>
        <pc:sldMkLst>
          <pc:docMk/>
          <pc:sldMk cId="2516590514" sldId="282"/>
        </pc:sldMkLst>
        <pc:spChg chg="add mod">
          <ac:chgData name="Peterson Belan" userId="13961d64a527dcfc" providerId="LiveId" clId="{844BC249-8074-4AA4-9817-CE4F3B44298B}" dt="2024-02-13T22:06:03.153" v="79"/>
          <ac:spMkLst>
            <pc:docMk/>
            <pc:sldMk cId="2516590514" sldId="282"/>
            <ac:spMk id="3" creationId="{EF743B75-470F-9DA4-9B94-B6CDEAA4684D}"/>
          </ac:spMkLst>
        </pc:spChg>
        <pc:spChg chg="del">
          <ac:chgData name="Peterson Belan" userId="13961d64a527dcfc" providerId="LiveId" clId="{844BC249-8074-4AA4-9817-CE4F3B44298B}" dt="2024-02-13T22:05:19.750" v="48" actId="478"/>
          <ac:spMkLst>
            <pc:docMk/>
            <pc:sldMk cId="2516590514" sldId="282"/>
            <ac:spMk id="4" creationId="{BB55924B-C1D5-E39D-1036-26F150E42341}"/>
          </ac:spMkLst>
        </pc:spChg>
        <pc:spChg chg="mod">
          <ac:chgData name="Peterson Belan" userId="13961d64a527dcfc" providerId="LiveId" clId="{844BC249-8074-4AA4-9817-CE4F3B44298B}" dt="2024-02-13T22:07:12.282" v="100" actId="1035"/>
          <ac:spMkLst>
            <pc:docMk/>
            <pc:sldMk cId="2516590514" sldId="282"/>
            <ac:spMk id="9" creationId="{7A590665-08F3-971F-B677-C0ECA75956D1}"/>
          </ac:spMkLst>
        </pc:spChg>
      </pc:sldChg>
      <pc:sldChg chg="addSp delSp modSp mod">
        <pc:chgData name="Peterson Belan" userId="13961d64a527dcfc" providerId="LiveId" clId="{844BC249-8074-4AA4-9817-CE4F3B44298B}" dt="2024-02-13T22:06:09.382" v="84"/>
        <pc:sldMkLst>
          <pc:docMk/>
          <pc:sldMk cId="0" sldId="284"/>
        </pc:sldMkLst>
        <pc:spChg chg="add mod">
          <ac:chgData name="Peterson Belan" userId="13961d64a527dcfc" providerId="LiveId" clId="{844BC249-8074-4AA4-9817-CE4F3B44298B}" dt="2024-02-13T22:06:09.382" v="84"/>
          <ac:spMkLst>
            <pc:docMk/>
            <pc:sldMk cId="0" sldId="284"/>
            <ac:spMk id="2" creationId="{1E06A775-313A-14BF-F08E-1DC4F014A982}"/>
          </ac:spMkLst>
        </pc:spChg>
        <pc:spChg chg="del">
          <ac:chgData name="Peterson Belan" userId="13961d64a527dcfc" providerId="LiveId" clId="{844BC249-8074-4AA4-9817-CE4F3B44298B}" dt="2024-02-13T22:05:12.655" v="43" actId="478"/>
          <ac:spMkLst>
            <pc:docMk/>
            <pc:sldMk cId="0" sldId="284"/>
            <ac:spMk id="7" creationId="{C552DABB-317B-574D-9543-21CFD1BB4245}"/>
          </ac:spMkLst>
        </pc:spChg>
      </pc:sldChg>
      <pc:sldChg chg="addSp delSp modSp mod">
        <pc:chgData name="Peterson Belan" userId="13961d64a527dcfc" providerId="LiveId" clId="{844BC249-8074-4AA4-9817-CE4F3B44298B}" dt="2024-02-13T22:06:46.629" v="92" actId="2710"/>
        <pc:sldMkLst>
          <pc:docMk/>
          <pc:sldMk cId="1035509119" sldId="285"/>
        </pc:sldMkLst>
        <pc:spChg chg="del">
          <ac:chgData name="Peterson Belan" userId="13961d64a527dcfc" providerId="LiveId" clId="{844BC249-8074-4AA4-9817-CE4F3B44298B}" dt="2024-02-13T22:05:05.963" v="39" actId="478"/>
          <ac:spMkLst>
            <pc:docMk/>
            <pc:sldMk cId="1035509119" sldId="285"/>
            <ac:spMk id="5" creationId="{6E18C086-52C7-0B2D-869A-CAA0B250E22E}"/>
          </ac:spMkLst>
        </pc:spChg>
        <pc:spChg chg="add mod">
          <ac:chgData name="Peterson Belan" userId="13961d64a527dcfc" providerId="LiveId" clId="{844BC249-8074-4AA4-9817-CE4F3B44298B}" dt="2024-02-13T22:06:14.658" v="88"/>
          <ac:spMkLst>
            <pc:docMk/>
            <pc:sldMk cId="1035509119" sldId="285"/>
            <ac:spMk id="6" creationId="{C72AE43A-A1BE-26AA-DF9E-93A95F6F2BD6}"/>
          </ac:spMkLst>
        </pc:spChg>
        <pc:spChg chg="mod">
          <ac:chgData name="Peterson Belan" userId="13961d64a527dcfc" providerId="LiveId" clId="{844BC249-8074-4AA4-9817-CE4F3B44298B}" dt="2024-02-13T22:06:46.629" v="92" actId="2710"/>
          <ac:spMkLst>
            <pc:docMk/>
            <pc:sldMk cId="1035509119" sldId="285"/>
            <ac:spMk id="61" creationId="{4E22C37E-3AC3-93C4-3A7A-CE0DAFD92951}"/>
          </ac:spMkLst>
        </pc:spChg>
      </pc:sldChg>
      <pc:sldChg chg="addSp delSp modSp mod">
        <pc:chgData name="Peterson Belan" userId="13961d64a527dcfc" providerId="LiveId" clId="{844BC249-8074-4AA4-9817-CE4F3B44298B}" dt="2024-02-13T22:06:13.102" v="87"/>
        <pc:sldMkLst>
          <pc:docMk/>
          <pc:sldMk cId="2861045592" sldId="286"/>
        </pc:sldMkLst>
        <pc:spChg chg="del">
          <ac:chgData name="Peterson Belan" userId="13961d64a527dcfc" providerId="LiveId" clId="{844BC249-8074-4AA4-9817-CE4F3B44298B}" dt="2024-02-13T22:05:07.802" v="40" actId="478"/>
          <ac:spMkLst>
            <pc:docMk/>
            <pc:sldMk cId="2861045592" sldId="286"/>
            <ac:spMk id="5" creationId="{4FDA379A-2B30-8030-9280-46B46BCD7419}"/>
          </ac:spMkLst>
        </pc:spChg>
        <pc:spChg chg="add mod">
          <ac:chgData name="Peterson Belan" userId="13961d64a527dcfc" providerId="LiveId" clId="{844BC249-8074-4AA4-9817-CE4F3B44298B}" dt="2024-02-13T22:06:13.102" v="87"/>
          <ac:spMkLst>
            <pc:docMk/>
            <pc:sldMk cId="2861045592" sldId="286"/>
            <ac:spMk id="6" creationId="{912B988F-9E97-87AC-2DD4-05D1FF9488C1}"/>
          </ac:spMkLst>
        </pc:spChg>
      </pc:sldChg>
      <pc:sldChg chg="addSp delSp modSp mod">
        <pc:chgData name="Peterson Belan" userId="13961d64a527dcfc" providerId="LiveId" clId="{844BC249-8074-4AA4-9817-CE4F3B44298B}" dt="2024-02-13T22:06:10.514" v="85"/>
        <pc:sldMkLst>
          <pc:docMk/>
          <pc:sldMk cId="941617840" sldId="287"/>
        </pc:sldMkLst>
        <pc:spChg chg="del">
          <ac:chgData name="Peterson Belan" userId="13961d64a527dcfc" providerId="LiveId" clId="{844BC249-8074-4AA4-9817-CE4F3B44298B}" dt="2024-02-13T22:05:11.225" v="42" actId="478"/>
          <ac:spMkLst>
            <pc:docMk/>
            <pc:sldMk cId="941617840" sldId="287"/>
            <ac:spMk id="5" creationId="{512C808D-87D6-AB0B-137E-7B0F48308F25}"/>
          </ac:spMkLst>
        </pc:spChg>
        <pc:spChg chg="add mod">
          <ac:chgData name="Peterson Belan" userId="13961d64a527dcfc" providerId="LiveId" clId="{844BC249-8074-4AA4-9817-CE4F3B44298B}" dt="2024-02-13T22:06:10.514" v="85"/>
          <ac:spMkLst>
            <pc:docMk/>
            <pc:sldMk cId="941617840" sldId="287"/>
            <ac:spMk id="7" creationId="{D9B93FF2-A3C1-9C26-90B8-0772345DB36E}"/>
          </ac:spMkLst>
        </pc:spChg>
      </pc:sldChg>
      <pc:sldChg chg="addSp delSp modSp mod">
        <pc:chgData name="Peterson Belan" userId="13961d64a527dcfc" providerId="LiveId" clId="{844BC249-8074-4AA4-9817-CE4F3B44298B}" dt="2024-02-13T22:06:08.013" v="83"/>
        <pc:sldMkLst>
          <pc:docMk/>
          <pc:sldMk cId="3015366573" sldId="288"/>
        </pc:sldMkLst>
        <pc:spChg chg="add mod">
          <ac:chgData name="Peterson Belan" userId="13961d64a527dcfc" providerId="LiveId" clId="{844BC249-8074-4AA4-9817-CE4F3B44298B}" dt="2024-02-13T22:06:08.013" v="83"/>
          <ac:spMkLst>
            <pc:docMk/>
            <pc:sldMk cId="3015366573" sldId="288"/>
            <ac:spMk id="2" creationId="{AE2C1D72-6AE8-98D4-02C2-2FA8881A6236}"/>
          </ac:spMkLst>
        </pc:spChg>
        <pc:spChg chg="del">
          <ac:chgData name="Peterson Belan" userId="13961d64a527dcfc" providerId="LiveId" clId="{844BC249-8074-4AA4-9817-CE4F3B44298B}" dt="2024-02-13T22:05:13.834" v="44" actId="478"/>
          <ac:spMkLst>
            <pc:docMk/>
            <pc:sldMk cId="3015366573" sldId="288"/>
            <ac:spMk id="7" creationId="{172F4AA3-2D7A-D635-A8F8-7BDAFD75D5AF}"/>
          </ac:spMkLst>
        </pc:spChg>
      </pc:sldChg>
      <pc:sldChg chg="addSp delSp modSp mod">
        <pc:chgData name="Peterson Belan" userId="13961d64a527dcfc" providerId="LiveId" clId="{844BC249-8074-4AA4-9817-CE4F3B44298B}" dt="2024-02-13T22:06:04.350" v="80"/>
        <pc:sldMkLst>
          <pc:docMk/>
          <pc:sldMk cId="2844689650" sldId="289"/>
        </pc:sldMkLst>
        <pc:spChg chg="del">
          <ac:chgData name="Peterson Belan" userId="13961d64a527dcfc" providerId="LiveId" clId="{844BC249-8074-4AA4-9817-CE4F3B44298B}" dt="2024-02-13T22:05:18.557" v="47" actId="478"/>
          <ac:spMkLst>
            <pc:docMk/>
            <pc:sldMk cId="2844689650" sldId="289"/>
            <ac:spMk id="2" creationId="{A3067000-43F7-30B6-127E-4AE80FB19994}"/>
          </ac:spMkLst>
        </pc:spChg>
        <pc:spChg chg="add mod">
          <ac:chgData name="Peterson Belan" userId="13961d64a527dcfc" providerId="LiveId" clId="{844BC249-8074-4AA4-9817-CE4F3B44298B}" dt="2024-02-13T22:06:04.350" v="80"/>
          <ac:spMkLst>
            <pc:docMk/>
            <pc:sldMk cId="2844689650" sldId="289"/>
            <ac:spMk id="3" creationId="{D17440C6-9501-28D9-A244-E46288ACDE3C}"/>
          </ac:spMkLst>
        </pc:spChg>
      </pc:sldChg>
      <pc:sldChg chg="addSp delSp modSp mod">
        <pc:chgData name="Peterson Belan" userId="13961d64a527dcfc" providerId="LiveId" clId="{844BC249-8074-4AA4-9817-CE4F3B44298B}" dt="2024-02-13T22:06:15.760" v="89"/>
        <pc:sldMkLst>
          <pc:docMk/>
          <pc:sldMk cId="2169312896" sldId="290"/>
        </pc:sldMkLst>
        <pc:spChg chg="del">
          <ac:chgData name="Peterson Belan" userId="13961d64a527dcfc" providerId="LiveId" clId="{844BC249-8074-4AA4-9817-CE4F3B44298B}" dt="2024-02-13T22:05:03.662" v="38" actId="478"/>
          <ac:spMkLst>
            <pc:docMk/>
            <pc:sldMk cId="2169312896" sldId="290"/>
            <ac:spMk id="5" creationId="{EA450557-7F45-FF2A-3B12-21EFFD5208F9}"/>
          </ac:spMkLst>
        </pc:spChg>
        <pc:spChg chg="add mod">
          <ac:chgData name="Peterson Belan" userId="13961d64a527dcfc" providerId="LiveId" clId="{844BC249-8074-4AA4-9817-CE4F3B44298B}" dt="2024-02-13T22:06:15.760" v="89"/>
          <ac:spMkLst>
            <pc:docMk/>
            <pc:sldMk cId="2169312896" sldId="290"/>
            <ac:spMk id="6" creationId="{49E7FCB0-0E22-70BC-1C10-9A6A75CA6282}"/>
          </ac:spMkLst>
        </pc:spChg>
      </pc:sldChg>
      <pc:sldChg chg="addSp delSp modSp mod">
        <pc:chgData name="Peterson Belan" userId="13961d64a527dcfc" providerId="LiveId" clId="{844BC249-8074-4AA4-9817-CE4F3B44298B}" dt="2024-02-13T22:06:18.654" v="91"/>
        <pc:sldMkLst>
          <pc:docMk/>
          <pc:sldMk cId="2207368758" sldId="291"/>
        </pc:sldMkLst>
        <pc:spChg chg="del">
          <ac:chgData name="Peterson Belan" userId="13961d64a527dcfc" providerId="LiveId" clId="{844BC249-8074-4AA4-9817-CE4F3B44298B}" dt="2024-02-13T22:04:59.722" v="36" actId="478"/>
          <ac:spMkLst>
            <pc:docMk/>
            <pc:sldMk cId="2207368758" sldId="291"/>
            <ac:spMk id="5" creationId="{3DB87758-1D04-29CB-7D66-B111F3DE0C1C}"/>
          </ac:spMkLst>
        </pc:spChg>
        <pc:spChg chg="add mod">
          <ac:chgData name="Peterson Belan" userId="13961d64a527dcfc" providerId="LiveId" clId="{844BC249-8074-4AA4-9817-CE4F3B44298B}" dt="2024-02-13T22:06:18.654" v="91"/>
          <ac:spMkLst>
            <pc:docMk/>
            <pc:sldMk cId="2207368758" sldId="291"/>
            <ac:spMk id="7" creationId="{78E9344A-C486-0ADB-2804-20E1C103B674}"/>
          </ac:spMkLst>
        </pc:spChg>
      </pc:sldChg>
      <pc:sldChg chg="addSp delSp modSp mod">
        <pc:chgData name="Peterson Belan" userId="13961d64a527dcfc" providerId="LiveId" clId="{844BC249-8074-4AA4-9817-CE4F3B44298B}" dt="2024-02-13T22:06:16.892" v="90"/>
        <pc:sldMkLst>
          <pc:docMk/>
          <pc:sldMk cId="681734882" sldId="292"/>
        </pc:sldMkLst>
        <pc:spChg chg="del">
          <ac:chgData name="Peterson Belan" userId="13961d64a527dcfc" providerId="LiveId" clId="{844BC249-8074-4AA4-9817-CE4F3B44298B}" dt="2024-02-13T22:05:01.572" v="37" actId="478"/>
          <ac:spMkLst>
            <pc:docMk/>
            <pc:sldMk cId="681734882" sldId="292"/>
            <ac:spMk id="5" creationId="{72F4A348-89C7-E170-F4FA-837D1870F0F3}"/>
          </ac:spMkLst>
        </pc:spChg>
        <pc:spChg chg="add mod">
          <ac:chgData name="Peterson Belan" userId="13961d64a527dcfc" providerId="LiveId" clId="{844BC249-8074-4AA4-9817-CE4F3B44298B}" dt="2024-02-13T22:06:16.892" v="90"/>
          <ac:spMkLst>
            <pc:docMk/>
            <pc:sldMk cId="681734882" sldId="292"/>
            <ac:spMk id="6" creationId="{61F88081-26AA-4832-77C0-8BA33AE9D5AF}"/>
          </ac:spMkLst>
        </pc:spChg>
      </pc:sldChg>
      <pc:sldChg chg="add del">
        <pc:chgData name="Peterson Belan" userId="13961d64a527dcfc" providerId="LiveId" clId="{844BC249-8074-4AA4-9817-CE4F3B44298B}" dt="2024-02-13T22:18:02.270" v="303" actId="2696"/>
        <pc:sldMkLst>
          <pc:docMk/>
          <pc:sldMk cId="1791592911" sldId="293"/>
        </pc:sldMkLst>
      </pc:sldChg>
      <pc:sldChg chg="delSp modSp add mod">
        <pc:chgData name="Peterson Belan" userId="13961d64a527dcfc" providerId="LiveId" clId="{844BC249-8074-4AA4-9817-CE4F3B44298B}" dt="2024-02-13T22:08:12.046" v="134" actId="1035"/>
        <pc:sldMkLst>
          <pc:docMk/>
          <pc:sldMk cId="4171665022" sldId="294"/>
        </pc:sldMkLst>
        <pc:spChg chg="mod">
          <ac:chgData name="Peterson Belan" userId="13961d64a527dcfc" providerId="LiveId" clId="{844BC249-8074-4AA4-9817-CE4F3B44298B}" dt="2024-02-13T22:08:12.046" v="134" actId="1035"/>
          <ac:spMkLst>
            <pc:docMk/>
            <pc:sldMk cId="4171665022" sldId="294"/>
            <ac:spMk id="2" creationId="{3E0DB078-52BA-175D-719A-02248A699C36}"/>
          </ac:spMkLst>
        </pc:spChg>
        <pc:spChg chg="del">
          <ac:chgData name="Peterson Belan" userId="13961d64a527dcfc" providerId="LiveId" clId="{844BC249-8074-4AA4-9817-CE4F3B44298B}" dt="2024-02-13T22:07:53.264" v="104" actId="478"/>
          <ac:spMkLst>
            <pc:docMk/>
            <pc:sldMk cId="4171665022" sldId="294"/>
            <ac:spMk id="6" creationId="{374E055C-0C9A-E51F-B3ED-E71C60832705}"/>
          </ac:spMkLst>
        </pc:spChg>
        <pc:picChg chg="del">
          <ac:chgData name="Peterson Belan" userId="13961d64a527dcfc" providerId="LiveId" clId="{844BC249-8074-4AA4-9817-CE4F3B44298B}" dt="2024-02-13T22:07:49.941" v="103" actId="478"/>
          <ac:picMkLst>
            <pc:docMk/>
            <pc:sldMk cId="4171665022" sldId="294"/>
            <ac:picMk id="9" creationId="{C881F1A9-A4BD-395F-5C87-C726E6C75B30}"/>
          </ac:picMkLst>
        </pc:picChg>
      </pc:sldChg>
      <pc:sldChg chg="addSp delSp modSp add mod ord">
        <pc:chgData name="Peterson Belan" userId="13961d64a527dcfc" providerId="LiveId" clId="{844BC249-8074-4AA4-9817-CE4F3B44298B}" dt="2024-02-13T22:10:12.547" v="211" actId="478"/>
        <pc:sldMkLst>
          <pc:docMk/>
          <pc:sldMk cId="773074386" sldId="295"/>
        </pc:sldMkLst>
        <pc:spChg chg="del mod">
          <ac:chgData name="Peterson Belan" userId="13961d64a527dcfc" providerId="LiveId" clId="{844BC249-8074-4AA4-9817-CE4F3B44298B}" dt="2024-02-13T22:10:12.547" v="211" actId="478"/>
          <ac:spMkLst>
            <pc:docMk/>
            <pc:sldMk cId="773074386" sldId="295"/>
            <ac:spMk id="2" creationId="{3EADC843-8470-4960-7651-90D30D54A4CB}"/>
          </ac:spMkLst>
        </pc:spChg>
        <pc:picChg chg="add mod">
          <ac:chgData name="Peterson Belan" userId="13961d64a527dcfc" providerId="LiveId" clId="{844BC249-8074-4AA4-9817-CE4F3B44298B}" dt="2024-02-13T22:10:10.360" v="210" actId="1035"/>
          <ac:picMkLst>
            <pc:docMk/>
            <pc:sldMk cId="773074386" sldId="295"/>
            <ac:picMk id="3" creationId="{ACFE4701-FD99-ECA0-3954-2044CE2DE090}"/>
          </ac:picMkLst>
        </pc:picChg>
      </pc:sldChg>
      <pc:sldChg chg="delSp modSp add mod ord">
        <pc:chgData name="Peterson Belan" userId="13961d64a527dcfc" providerId="LiveId" clId="{844BC249-8074-4AA4-9817-CE4F3B44298B}" dt="2024-02-13T22:16:54.464" v="302" actId="20577"/>
        <pc:sldMkLst>
          <pc:docMk/>
          <pc:sldMk cId="928459197" sldId="296"/>
        </pc:sldMkLst>
        <pc:spChg chg="mod">
          <ac:chgData name="Peterson Belan" userId="13961d64a527dcfc" providerId="LiveId" clId="{844BC249-8074-4AA4-9817-CE4F3B44298B}" dt="2024-02-13T22:16:54.464" v="302" actId="20577"/>
          <ac:spMkLst>
            <pc:docMk/>
            <pc:sldMk cId="928459197" sldId="296"/>
            <ac:spMk id="2" creationId="{F2D31B67-E0FF-8BE4-A649-7C45CA516ADD}"/>
          </ac:spMkLst>
        </pc:spChg>
        <pc:picChg chg="del">
          <ac:chgData name="Peterson Belan" userId="13961d64a527dcfc" providerId="LiveId" clId="{844BC249-8074-4AA4-9817-CE4F3B44298B}" dt="2024-02-13T22:10:27.607" v="212" actId="478"/>
          <ac:picMkLst>
            <pc:docMk/>
            <pc:sldMk cId="928459197" sldId="296"/>
            <ac:picMk id="3" creationId="{34AAC58B-E203-D708-7AA8-F4A48D946FFB}"/>
          </ac:picMkLst>
        </pc:picChg>
      </pc:sldChg>
      <pc:sldChg chg="add">
        <pc:chgData name="Peterson Belan" userId="13961d64a527dcfc" providerId="LiveId" clId="{844BC249-8074-4AA4-9817-CE4F3B44298B}" dt="2024-02-13T22:11:22.783" v="253" actId="2890"/>
        <pc:sldMkLst>
          <pc:docMk/>
          <pc:sldMk cId="1923515511" sldId="297"/>
        </pc:sldMkLst>
      </pc:sldChg>
      <pc:sldChg chg="modSp add mod ord">
        <pc:chgData name="Peterson Belan" userId="13961d64a527dcfc" providerId="LiveId" clId="{844BC249-8074-4AA4-9817-CE4F3B44298B}" dt="2024-02-13T22:12:13.983" v="271" actId="20577"/>
        <pc:sldMkLst>
          <pc:docMk/>
          <pc:sldMk cId="1680536796" sldId="298"/>
        </pc:sldMkLst>
        <pc:spChg chg="mod">
          <ac:chgData name="Peterson Belan" userId="13961d64a527dcfc" providerId="LiveId" clId="{844BC249-8074-4AA4-9817-CE4F3B44298B}" dt="2024-02-13T22:11:48.774" v="265"/>
          <ac:spMkLst>
            <pc:docMk/>
            <pc:sldMk cId="1680536796" sldId="298"/>
            <ac:spMk id="22" creationId="{86C99E84-46A0-9819-FB68-EBDF26AC9564}"/>
          </ac:spMkLst>
        </pc:spChg>
        <pc:spChg chg="mod">
          <ac:chgData name="Peterson Belan" userId="13961d64a527dcfc" providerId="LiveId" clId="{844BC249-8074-4AA4-9817-CE4F3B44298B}" dt="2024-02-13T22:12:13.983" v="271" actId="20577"/>
          <ac:spMkLst>
            <pc:docMk/>
            <pc:sldMk cId="1680536796" sldId="298"/>
            <ac:spMk id="24" creationId="{68F0F2B1-063D-98B0-4B60-88425D5E2D92}"/>
          </ac:spMkLst>
        </pc:spChg>
      </pc:sldChg>
      <pc:sldChg chg="modSp add mod">
        <pc:chgData name="Peterson Belan" userId="13961d64a527dcfc" providerId="LiveId" clId="{844BC249-8074-4AA4-9817-CE4F3B44298B}" dt="2024-02-13T22:12:52.359" v="275" actId="20577"/>
        <pc:sldMkLst>
          <pc:docMk/>
          <pc:sldMk cId="1658381177" sldId="299"/>
        </pc:sldMkLst>
        <pc:spChg chg="mod">
          <ac:chgData name="Peterson Belan" userId="13961d64a527dcfc" providerId="LiveId" clId="{844BC249-8074-4AA4-9817-CE4F3B44298B}" dt="2024-02-13T22:12:40.579" v="273"/>
          <ac:spMkLst>
            <pc:docMk/>
            <pc:sldMk cId="1658381177" sldId="299"/>
            <ac:spMk id="22" creationId="{CA3AA8EB-2F34-7831-9C6A-34BA245F5975}"/>
          </ac:spMkLst>
        </pc:spChg>
        <pc:spChg chg="mod">
          <ac:chgData name="Peterson Belan" userId="13961d64a527dcfc" providerId="LiveId" clId="{844BC249-8074-4AA4-9817-CE4F3B44298B}" dt="2024-02-13T22:12:52.359" v="275" actId="20577"/>
          <ac:spMkLst>
            <pc:docMk/>
            <pc:sldMk cId="1658381177" sldId="299"/>
            <ac:spMk id="24" creationId="{463BFF2D-AA32-3FCA-EAF4-2D5C5405B921}"/>
          </ac:spMkLst>
        </pc:spChg>
      </pc:sldChg>
      <pc:sldChg chg="modSp add mod">
        <pc:chgData name="Peterson Belan" userId="13961d64a527dcfc" providerId="LiveId" clId="{844BC249-8074-4AA4-9817-CE4F3B44298B}" dt="2024-02-13T22:13:37.011" v="279" actId="20577"/>
        <pc:sldMkLst>
          <pc:docMk/>
          <pc:sldMk cId="718816271" sldId="300"/>
        </pc:sldMkLst>
        <pc:spChg chg="mod">
          <ac:chgData name="Peterson Belan" userId="13961d64a527dcfc" providerId="LiveId" clId="{844BC249-8074-4AA4-9817-CE4F3B44298B}" dt="2024-02-13T22:13:23.430" v="277"/>
          <ac:spMkLst>
            <pc:docMk/>
            <pc:sldMk cId="718816271" sldId="300"/>
            <ac:spMk id="22" creationId="{21B9BEB9-8679-55FA-CA54-150B92F6E460}"/>
          </ac:spMkLst>
        </pc:spChg>
        <pc:spChg chg="mod">
          <ac:chgData name="Peterson Belan" userId="13961d64a527dcfc" providerId="LiveId" clId="{844BC249-8074-4AA4-9817-CE4F3B44298B}" dt="2024-02-13T22:13:37.011" v="279" actId="20577"/>
          <ac:spMkLst>
            <pc:docMk/>
            <pc:sldMk cId="718816271" sldId="300"/>
            <ac:spMk id="24" creationId="{8353381C-66FB-B00C-4BD4-F3C054B94737}"/>
          </ac:spMkLst>
        </pc:spChg>
      </pc:sldChg>
      <pc:sldChg chg="new del">
        <pc:chgData name="Peterson Belan" userId="13961d64a527dcfc" providerId="LiveId" clId="{844BC249-8074-4AA4-9817-CE4F3B44298B}" dt="2024-02-13T22:13:59.028" v="281" actId="680"/>
        <pc:sldMkLst>
          <pc:docMk/>
          <pc:sldMk cId="931095754" sldId="301"/>
        </pc:sldMkLst>
      </pc:sldChg>
      <pc:sldChg chg="modSp add mod">
        <pc:chgData name="Peterson Belan" userId="13961d64a527dcfc" providerId="LiveId" clId="{844BC249-8074-4AA4-9817-CE4F3B44298B}" dt="2024-02-13T22:14:31.627" v="285" actId="20577"/>
        <pc:sldMkLst>
          <pc:docMk/>
          <pc:sldMk cId="3448534004" sldId="301"/>
        </pc:sldMkLst>
        <pc:spChg chg="mod">
          <ac:chgData name="Peterson Belan" userId="13961d64a527dcfc" providerId="LiveId" clId="{844BC249-8074-4AA4-9817-CE4F3B44298B}" dt="2024-02-13T22:14:16.360" v="283"/>
          <ac:spMkLst>
            <pc:docMk/>
            <pc:sldMk cId="3448534004" sldId="301"/>
            <ac:spMk id="22" creationId="{5B8E9273-C9D3-4971-C35E-675B638E68A7}"/>
          </ac:spMkLst>
        </pc:spChg>
        <pc:spChg chg="mod">
          <ac:chgData name="Peterson Belan" userId="13961d64a527dcfc" providerId="LiveId" clId="{844BC249-8074-4AA4-9817-CE4F3B44298B}" dt="2024-02-13T22:14:31.627" v="285" actId="20577"/>
          <ac:spMkLst>
            <pc:docMk/>
            <pc:sldMk cId="3448534004" sldId="301"/>
            <ac:spMk id="24" creationId="{7933462B-EB39-1170-59FD-22ED44A53B9A}"/>
          </ac:spMkLst>
        </pc:spChg>
      </pc:sldChg>
      <pc:sldChg chg="modSp add mod">
        <pc:chgData name="Peterson Belan" userId="13961d64a527dcfc" providerId="LiveId" clId="{844BC249-8074-4AA4-9817-CE4F3B44298B}" dt="2024-02-13T22:15:22.527" v="291" actId="114"/>
        <pc:sldMkLst>
          <pc:docMk/>
          <pc:sldMk cId="2573886652" sldId="302"/>
        </pc:sldMkLst>
        <pc:spChg chg="mod">
          <ac:chgData name="Peterson Belan" userId="13961d64a527dcfc" providerId="LiveId" clId="{844BC249-8074-4AA4-9817-CE4F3B44298B}" dt="2024-02-13T22:14:49.408" v="287"/>
          <ac:spMkLst>
            <pc:docMk/>
            <pc:sldMk cId="2573886652" sldId="302"/>
            <ac:spMk id="22" creationId="{DB227585-017B-8143-A21A-C04654683E3C}"/>
          </ac:spMkLst>
        </pc:spChg>
        <pc:spChg chg="mod">
          <ac:chgData name="Peterson Belan" userId="13961d64a527dcfc" providerId="LiveId" clId="{844BC249-8074-4AA4-9817-CE4F3B44298B}" dt="2024-02-13T22:15:22.527" v="291" actId="114"/>
          <ac:spMkLst>
            <pc:docMk/>
            <pc:sldMk cId="2573886652" sldId="302"/>
            <ac:spMk id="24" creationId="{857E9875-56DD-9DD2-7FF8-D4C579CF8D46}"/>
          </ac:spMkLst>
        </pc:spChg>
      </pc:sldChg>
      <pc:sldChg chg="modSp add mod">
        <pc:chgData name="Peterson Belan" userId="13961d64a527dcfc" providerId="LiveId" clId="{844BC249-8074-4AA4-9817-CE4F3B44298B}" dt="2024-02-13T22:16:05.628" v="297" actId="20577"/>
        <pc:sldMkLst>
          <pc:docMk/>
          <pc:sldMk cId="432034459" sldId="303"/>
        </pc:sldMkLst>
        <pc:spChg chg="mod">
          <ac:chgData name="Peterson Belan" userId="13961d64a527dcfc" providerId="LiveId" clId="{844BC249-8074-4AA4-9817-CE4F3B44298B}" dt="2024-02-13T22:15:55.563" v="295"/>
          <ac:spMkLst>
            <pc:docMk/>
            <pc:sldMk cId="432034459" sldId="303"/>
            <ac:spMk id="22" creationId="{477D9B38-868A-F846-0B64-9DC44447BAF9}"/>
          </ac:spMkLst>
        </pc:spChg>
        <pc:spChg chg="mod">
          <ac:chgData name="Peterson Belan" userId="13961d64a527dcfc" providerId="LiveId" clId="{844BC249-8074-4AA4-9817-CE4F3B44298B}" dt="2024-02-13T22:16:05.628" v="297" actId="20577"/>
          <ac:spMkLst>
            <pc:docMk/>
            <pc:sldMk cId="432034459" sldId="303"/>
            <ac:spMk id="24" creationId="{42F88892-B42C-36EF-DFDD-BC78A0EC7149}"/>
          </ac:spMkLst>
        </pc:spChg>
      </pc:sldChg>
      <pc:sldChg chg="new del">
        <pc:chgData name="Peterson Belan" userId="13961d64a527dcfc" providerId="LiveId" clId="{844BC249-8074-4AA4-9817-CE4F3B44298B}" dt="2024-02-13T22:15:38.599" v="293" actId="680"/>
        <pc:sldMkLst>
          <pc:docMk/>
          <pc:sldMk cId="1503422836" sldId="303"/>
        </pc:sldMkLst>
      </pc:sldChg>
      <pc:sldChg chg="modSp add mod">
        <pc:chgData name="Peterson Belan" userId="13961d64a527dcfc" providerId="LiveId" clId="{844BC249-8074-4AA4-9817-CE4F3B44298B}" dt="2024-02-13T22:16:39.901" v="300"/>
        <pc:sldMkLst>
          <pc:docMk/>
          <pc:sldMk cId="349460512" sldId="304"/>
        </pc:sldMkLst>
        <pc:spChg chg="mod">
          <ac:chgData name="Peterson Belan" userId="13961d64a527dcfc" providerId="LiveId" clId="{844BC249-8074-4AA4-9817-CE4F3B44298B}" dt="2024-02-13T22:16:31.875" v="299"/>
          <ac:spMkLst>
            <pc:docMk/>
            <pc:sldMk cId="349460512" sldId="304"/>
            <ac:spMk id="22" creationId="{A5A31CD8-9C29-4525-9E14-F457FCF32200}"/>
          </ac:spMkLst>
        </pc:spChg>
        <pc:spChg chg="mod">
          <ac:chgData name="Peterson Belan" userId="13961d64a527dcfc" providerId="LiveId" clId="{844BC249-8074-4AA4-9817-CE4F3B44298B}" dt="2024-02-13T22:16:39.901" v="300"/>
          <ac:spMkLst>
            <pc:docMk/>
            <pc:sldMk cId="349460512" sldId="304"/>
            <ac:spMk id="24" creationId="{8E3FCDEA-3F60-E896-5355-341231AF2CD4}"/>
          </ac:spMkLst>
        </pc:spChg>
      </pc:sldChg>
      <pc:sldChg chg="modSp add mod ord">
        <pc:chgData name="Peterson Belan" userId="13961d64a527dcfc" providerId="LiveId" clId="{844BC249-8074-4AA4-9817-CE4F3B44298B}" dt="2024-02-13T22:19:25.742" v="332" actId="20577"/>
        <pc:sldMkLst>
          <pc:docMk/>
          <pc:sldMk cId="1330682185" sldId="305"/>
        </pc:sldMkLst>
        <pc:spChg chg="mod">
          <ac:chgData name="Peterson Belan" userId="13961d64a527dcfc" providerId="LiveId" clId="{844BC249-8074-4AA4-9817-CE4F3B44298B}" dt="2024-02-13T22:19:25.742" v="332" actId="20577"/>
          <ac:spMkLst>
            <pc:docMk/>
            <pc:sldMk cId="1330682185" sldId="305"/>
            <ac:spMk id="2" creationId="{68F2E848-497A-5AE5-920A-365FE3457C6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" name="Google Shape;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24AC3E7B-6876-BC5D-AA92-B6B023C8D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85f68452a_0_9:notes">
            <a:extLst>
              <a:ext uri="{FF2B5EF4-FFF2-40B4-BE49-F238E27FC236}">
                <a16:creationId xmlns:a16="http://schemas.microsoft.com/office/drawing/2014/main" id="{CAC3FB2A-E735-CD13-6900-86C96EFDCA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85f68452a_0_9:notes">
            <a:extLst>
              <a:ext uri="{FF2B5EF4-FFF2-40B4-BE49-F238E27FC236}">
                <a16:creationId xmlns:a16="http://schemas.microsoft.com/office/drawing/2014/main" id="{8A120836-F01B-8A3F-916D-E16A022B59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5414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85f68452a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85f68452a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>
          <a:extLst>
            <a:ext uri="{FF2B5EF4-FFF2-40B4-BE49-F238E27FC236}">
              <a16:creationId xmlns:a16="http://schemas.microsoft.com/office/drawing/2014/main" id="{C3AD214D-2272-AC32-309C-8CDDF959A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85f68452a_0_26:notes">
            <a:extLst>
              <a:ext uri="{FF2B5EF4-FFF2-40B4-BE49-F238E27FC236}">
                <a16:creationId xmlns:a16="http://schemas.microsoft.com/office/drawing/2014/main" id="{A034737C-76B6-8743-6C25-D76A8302C0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85f68452a_0_26:notes">
            <a:extLst>
              <a:ext uri="{FF2B5EF4-FFF2-40B4-BE49-F238E27FC236}">
                <a16:creationId xmlns:a16="http://schemas.microsoft.com/office/drawing/2014/main" id="{6642EEC4-6052-2204-41A9-CD9AC5A896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56394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9971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D62C8A72-85D0-D300-D4A2-382871A7A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CC28FBC9-1F00-F1A3-6BE4-E5CC3A7A38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9F21156F-6237-3640-89E3-DFF2EE8287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79626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55DAED1C-C855-2FFB-3415-E813F1C76E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B8E53892-E4A8-6BA7-F20A-32AAC0C1A7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92DFBB57-FC7F-779D-E367-068B276846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7009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>
          <a:extLst>
            <a:ext uri="{FF2B5EF4-FFF2-40B4-BE49-F238E27FC236}">
              <a16:creationId xmlns:a16="http://schemas.microsoft.com/office/drawing/2014/main" id="{86AF7193-1314-BFA8-F85E-1CD7B4867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:notes">
            <a:extLst>
              <a:ext uri="{FF2B5EF4-FFF2-40B4-BE49-F238E27FC236}">
                <a16:creationId xmlns:a16="http://schemas.microsoft.com/office/drawing/2014/main" id="{17A08D63-EA8B-A5DA-D88C-46E920DE0E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" name="Google Shape;16;p:notes">
            <a:extLst>
              <a:ext uri="{FF2B5EF4-FFF2-40B4-BE49-F238E27FC236}">
                <a16:creationId xmlns:a16="http://schemas.microsoft.com/office/drawing/2014/main" id="{A2880C1B-2250-F2C7-E085-AF8CF515C4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5752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0246AB7E-F4D1-C45B-6C24-CBD16289F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AA5F1618-7CA4-FFC0-EBDE-AC6DDB1356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A987DF34-761B-B3B1-4E52-4ACC3083FB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8324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54233F90-342D-E14F-DB84-52774030F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828083B0-07D4-3049-0FAB-7E6C230D69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C6A8960C-E823-223B-9509-40BE104DD7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0847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1550D344-090F-8E74-8B71-26DBF1E0F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C2FECCCE-DF27-F18F-6CC9-F107ADA4F0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BB7E61F3-DF3D-B9C9-E813-22113578B1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5636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>
          <a:extLst>
            <a:ext uri="{FF2B5EF4-FFF2-40B4-BE49-F238E27FC236}">
              <a16:creationId xmlns:a16="http://schemas.microsoft.com/office/drawing/2014/main" id="{22AF2CEB-8EA5-ECAC-F8AC-774D00B4C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:notes">
            <a:extLst>
              <a:ext uri="{FF2B5EF4-FFF2-40B4-BE49-F238E27FC236}">
                <a16:creationId xmlns:a16="http://schemas.microsoft.com/office/drawing/2014/main" id="{63B5C4D0-0D1A-8208-602E-69088499F9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" name="Google Shape;16;p:notes">
            <a:extLst>
              <a:ext uri="{FF2B5EF4-FFF2-40B4-BE49-F238E27FC236}">
                <a16:creationId xmlns:a16="http://schemas.microsoft.com/office/drawing/2014/main" id="{188BAA15-84E1-68F7-5AC4-239C080BCF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5324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>
          <a:extLst>
            <a:ext uri="{FF2B5EF4-FFF2-40B4-BE49-F238E27FC236}">
              <a16:creationId xmlns:a16="http://schemas.microsoft.com/office/drawing/2014/main" id="{6454DE78-0C9D-FF41-93D9-72A23E524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:notes">
            <a:extLst>
              <a:ext uri="{FF2B5EF4-FFF2-40B4-BE49-F238E27FC236}">
                <a16:creationId xmlns:a16="http://schemas.microsoft.com/office/drawing/2014/main" id="{AC48E231-B14F-BCA9-F2F3-47419CCDC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" name="Google Shape;16;p:notes">
            <a:extLst>
              <a:ext uri="{FF2B5EF4-FFF2-40B4-BE49-F238E27FC236}">
                <a16:creationId xmlns:a16="http://schemas.microsoft.com/office/drawing/2014/main" id="{BA61E119-3806-BB9C-D7CD-4C9A9CB4FF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02712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B6A840BD-A9F6-C635-BD41-32967A156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4AC5869A-9D92-FF0F-B414-84C50DC5B7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EF968A2C-48E9-3785-BAFC-3A4F03DF42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62209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2E11FBAC-B47E-104F-69F4-EDDA465EF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185E54DD-D37A-0E1A-5BCA-5242F72FD4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342BAC58-7026-9B13-FF52-BEF7ACDB55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1170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3C9DFF0F-D486-699C-DB20-DE12BBD59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6C60E5E0-FB42-D639-396F-CE97DAC8E4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A3E34332-4B2A-482C-8270-9E11E7C1BF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12193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63A00E09-0A7F-D1EA-83FD-D811148D3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EBEB8D26-A06D-2009-DACC-09AF858E3E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B97E94AD-20EA-218B-1A90-95DD420E37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09089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0F34DA98-EF9C-2C08-88F2-5EAC59518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DF0427E3-55C9-8AFD-CCE1-5F9D8A3FA3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B308E708-3620-1834-B11D-C1A131C2B8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0465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8F5F163E-6469-2900-6CF7-D8E10DA6A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82867F18-E5FB-3A19-708D-BCF365BC15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49A3D845-68E6-4341-F403-E4085D6974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22516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E497A097-BEF7-F2F6-DF7F-756ACA2A6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31F11301-2589-38F4-8142-FE3E768467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A6EDB9ED-70E5-9B06-AF65-DFC40BD00B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85811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>
          <a:extLst>
            <a:ext uri="{FF2B5EF4-FFF2-40B4-BE49-F238E27FC236}">
              <a16:creationId xmlns:a16="http://schemas.microsoft.com/office/drawing/2014/main" id="{37862137-1C69-ECE9-31E3-81D94880E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:notes">
            <a:extLst>
              <a:ext uri="{FF2B5EF4-FFF2-40B4-BE49-F238E27FC236}">
                <a16:creationId xmlns:a16="http://schemas.microsoft.com/office/drawing/2014/main" id="{3970D857-9B5C-E48D-CA43-1B67730415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" name="Google Shape;16;p:notes">
            <a:extLst>
              <a:ext uri="{FF2B5EF4-FFF2-40B4-BE49-F238E27FC236}">
                <a16:creationId xmlns:a16="http://schemas.microsoft.com/office/drawing/2014/main" id="{A2E5FE14-3333-EFFE-C991-049BE129B5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1576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4D8ADD22-D4DD-2444-035F-15AFC4430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F45EEC3F-460B-ADE0-EAFE-603639C1AF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C6FF8166-FB21-6A25-ABE5-3FD12C4BA5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617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85f68452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85f68452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1F7E1D62-B6B1-CCC7-5669-C86FD3E79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9843F690-C41D-1E67-7C7E-83AC256711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8C40A68C-A3A8-32BA-8BCE-AA20C8632F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20558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55C36783-079B-C54F-E224-6FBC405AC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74BB7788-AA04-CEF2-08D6-AC619395BF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81C157DD-A03E-46BC-4272-8400B2F121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52451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32D00F80-00FF-59D7-E6F9-549EAA297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E3F28126-0F70-9F07-EDF0-E3E388A914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858B7676-EBFB-B7FD-1E96-EAAFE530B0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6782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6E0E1916-79E9-76B7-089C-652B52989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B6FA9C54-A4D1-B96F-D501-8008451D7B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F590987A-D13C-1EA1-A7A2-4CC1A6CD1E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6743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>
          <a:extLst>
            <a:ext uri="{FF2B5EF4-FFF2-40B4-BE49-F238E27FC236}">
              <a16:creationId xmlns:a16="http://schemas.microsoft.com/office/drawing/2014/main" id="{9601ECCD-2533-BE72-8F34-EF7D9DD73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:notes">
            <a:extLst>
              <a:ext uri="{FF2B5EF4-FFF2-40B4-BE49-F238E27FC236}">
                <a16:creationId xmlns:a16="http://schemas.microsoft.com/office/drawing/2014/main" id="{F253C700-E2B6-931C-F93A-10ABE8B7D6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" name="Google Shape;16;p:notes">
            <a:extLst>
              <a:ext uri="{FF2B5EF4-FFF2-40B4-BE49-F238E27FC236}">
                <a16:creationId xmlns:a16="http://schemas.microsoft.com/office/drawing/2014/main" id="{A55BEE69-FF59-8D0A-0604-438757B3A2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5539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C623BF45-7FF8-1D16-BE15-9EE683B85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83F4DF72-FB54-B55A-A037-EE2A93671A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8C3723EE-4D0C-2D65-1B1A-07639A143F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03859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406534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89B1472B-56D6-45AF-CD25-5CF802971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1F7DC92A-F47A-ECFE-7DD2-DB6EA61717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E3393580-4E8C-9A25-9D62-C5CCC6E26A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247747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>
          <a:extLst>
            <a:ext uri="{FF2B5EF4-FFF2-40B4-BE49-F238E27FC236}">
              <a16:creationId xmlns:a16="http://schemas.microsoft.com/office/drawing/2014/main" id="{C4A70E19-2FD5-F119-8FBA-7B1462E19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>
            <a:extLst>
              <a:ext uri="{FF2B5EF4-FFF2-40B4-BE49-F238E27FC236}">
                <a16:creationId xmlns:a16="http://schemas.microsoft.com/office/drawing/2014/main" id="{54F3ABD4-090C-92E7-0287-C173A5E4BA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>
            <a:extLst>
              <a:ext uri="{FF2B5EF4-FFF2-40B4-BE49-F238E27FC236}">
                <a16:creationId xmlns:a16="http://schemas.microsoft.com/office/drawing/2014/main" id="{842516D6-5638-B0B1-2138-9CB5B2DED7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7212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27c52a651e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" name="Google Shape;20;g127c52a651e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4647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7334AB3A-6C04-A0DD-B515-125AFC27C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85f68452a_0_0:notes">
            <a:extLst>
              <a:ext uri="{FF2B5EF4-FFF2-40B4-BE49-F238E27FC236}">
                <a16:creationId xmlns:a16="http://schemas.microsoft.com/office/drawing/2014/main" id="{B561407B-C16C-2974-D283-37D2888F72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85f68452a_0_0:notes">
            <a:extLst>
              <a:ext uri="{FF2B5EF4-FFF2-40B4-BE49-F238E27FC236}">
                <a16:creationId xmlns:a16="http://schemas.microsoft.com/office/drawing/2014/main" id="{5BB21570-85DA-DB45-26C9-C9C1643EB6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40560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27c52a651e_0_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127c52a651e_0_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61603102-CF8D-C844-09B3-0E0F2D416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85f68452a_0_0:notes">
            <a:extLst>
              <a:ext uri="{FF2B5EF4-FFF2-40B4-BE49-F238E27FC236}">
                <a16:creationId xmlns:a16="http://schemas.microsoft.com/office/drawing/2014/main" id="{6B7132A2-9E96-419E-88EC-3D46267296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85f68452a_0_0:notes">
            <a:extLst>
              <a:ext uri="{FF2B5EF4-FFF2-40B4-BE49-F238E27FC236}">
                <a16:creationId xmlns:a16="http://schemas.microsoft.com/office/drawing/2014/main" id="{B18D4560-B5E9-0752-99F5-F742F0269A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198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BBDD0AB8-6857-E561-3728-0ECF0B97D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85f68452a_0_0:notes">
            <a:extLst>
              <a:ext uri="{FF2B5EF4-FFF2-40B4-BE49-F238E27FC236}">
                <a16:creationId xmlns:a16="http://schemas.microsoft.com/office/drawing/2014/main" id="{53820E43-21F7-63C9-F0D2-35B39071CF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85f68452a_0_0:notes">
            <a:extLst>
              <a:ext uri="{FF2B5EF4-FFF2-40B4-BE49-F238E27FC236}">
                <a16:creationId xmlns:a16="http://schemas.microsoft.com/office/drawing/2014/main" id="{8C772184-054E-37B2-4050-0394340A77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3485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102F8AA4-6697-0F91-ADDF-200DEFDEF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85f68452a_0_0:notes">
            <a:extLst>
              <a:ext uri="{FF2B5EF4-FFF2-40B4-BE49-F238E27FC236}">
                <a16:creationId xmlns:a16="http://schemas.microsoft.com/office/drawing/2014/main" id="{11F07346-67D9-0749-ACC5-2A334D6F12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85f68452a_0_0:notes">
            <a:extLst>
              <a:ext uri="{FF2B5EF4-FFF2-40B4-BE49-F238E27FC236}">
                <a16:creationId xmlns:a16="http://schemas.microsoft.com/office/drawing/2014/main" id="{979837C1-18D3-8B79-7E57-ED1241B892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8985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F02336A3-C227-6947-BDFB-356ABCDF5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85f68452a_0_0:notes">
            <a:extLst>
              <a:ext uri="{FF2B5EF4-FFF2-40B4-BE49-F238E27FC236}">
                <a16:creationId xmlns:a16="http://schemas.microsoft.com/office/drawing/2014/main" id="{7C4C1164-B954-4294-3E7D-053FEE98D8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85f68452a_0_0:notes">
            <a:extLst>
              <a:ext uri="{FF2B5EF4-FFF2-40B4-BE49-F238E27FC236}">
                <a16:creationId xmlns:a16="http://schemas.microsoft.com/office/drawing/2014/main" id="{EC0A237D-2941-4690-C81C-4B71A38294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761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85f68452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85f68452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868340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798371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062266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089426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812016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84135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42887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75256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o de Título" type="title">
  <p:cSld name="Diapositivo de Título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960287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 1">
  <p:cSld name="Layout personalizado 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7891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Objeto" type="obj">
  <p:cSld name="Título e Objeto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4128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86475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1250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571877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305054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117064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148958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672533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979024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71818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21FBF-2F2E-41BC-8A00-BAEDB2687C49}" type="datetimeFigureOut">
              <a:rPr lang="pt-BR" smtClean="0"/>
              <a:t>13/02/2024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785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  <p:sldLayoutId id="2147483794" r:id="rId17"/>
    <p:sldLayoutId id="2147483795" r:id="rId18"/>
    <p:sldLayoutId id="2147483796" r:id="rId19"/>
    <p:sldLayoutId id="2147483797" r:id="rId20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CE86C89F-49B6-F149-044F-CA5B06B5FE03}"/>
              </a:ext>
            </a:extLst>
          </p:cNvPr>
          <p:cNvSpPr txBox="1"/>
          <p:nvPr/>
        </p:nvSpPr>
        <p:spPr>
          <a:xfrm>
            <a:off x="1933369" y="2835350"/>
            <a:ext cx="5277261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A290AAA7-B274-C771-E4DB-7465D0284F6E}"/>
              </a:ext>
            </a:extLst>
          </p:cNvPr>
          <p:cNvSpPr txBox="1"/>
          <p:nvPr/>
        </p:nvSpPr>
        <p:spPr>
          <a:xfrm>
            <a:off x="553844" y="4404867"/>
            <a:ext cx="8036312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sz="13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Verdana"/>
              </a:rPr>
              <a:t>Prof. Dr. Peterson Belan (belan@uni9.pro.br) e Prof. Dr. Wonder Alexandre Luz Alvez (wonder@uni9.pro.br) </a:t>
            </a:r>
          </a:p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3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Verdana"/>
              </a:rPr>
              <a:t>Programa de Pós-Graduação em Informática e Gestão do Conhecimento (PPGI) − UNINOVE</a:t>
            </a:r>
          </a:p>
        </p:txBody>
      </p:sp>
      <p:pic>
        <p:nvPicPr>
          <p:cNvPr id="9" name="Imagem 8" descr="Texto&#10;&#10;Descrição gerada automaticamente">
            <a:extLst>
              <a:ext uri="{FF2B5EF4-FFF2-40B4-BE49-F238E27FC236}">
                <a16:creationId xmlns:a16="http://schemas.microsoft.com/office/drawing/2014/main" id="{87A87DBF-3192-F055-3B25-95352A753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2148" y="1595021"/>
            <a:ext cx="2459701" cy="717166"/>
          </a:xfrm>
          <a:prstGeom prst="rect">
            <a:avLst/>
          </a:prstGeom>
        </p:spPr>
      </p:pic>
      <p:pic>
        <p:nvPicPr>
          <p:cNvPr id="10" name="Imagem 9" descr="Uma imagem contendo Texto&#10;&#10;Descrição gerada automaticamente">
            <a:extLst>
              <a:ext uri="{FF2B5EF4-FFF2-40B4-BE49-F238E27FC236}">
                <a16:creationId xmlns:a16="http://schemas.microsoft.com/office/drawing/2014/main" id="{477B4734-4E1A-347D-5C9D-3BAB8595C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11" name="Imagem 10" descr="Logotipo&#10;&#10;Descrição gerada automaticamente">
            <a:extLst>
              <a:ext uri="{FF2B5EF4-FFF2-40B4-BE49-F238E27FC236}">
                <a16:creationId xmlns:a16="http://schemas.microsoft.com/office/drawing/2014/main" id="{EE34C6B2-B171-6830-9114-FD22C47D19E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61919395-12DF-B8AF-814C-C54FE6ECB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8" name="Google Shape;68;p15">
            <a:extLst>
              <a:ext uri="{FF2B5EF4-FFF2-40B4-BE49-F238E27FC236}">
                <a16:creationId xmlns:a16="http://schemas.microsoft.com/office/drawing/2014/main" id="{B2033107-2533-2A99-85FC-5B0E3DA790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6355995"/>
              </p:ext>
            </p:extLst>
          </p:nvPr>
        </p:nvGraphicFramePr>
        <p:xfrm>
          <a:off x="1133737" y="2408707"/>
          <a:ext cx="6540250" cy="189739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69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9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1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1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Sequência de palavras</a:t>
                      </a:r>
                      <a:endParaRPr sz="12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Próxima palavra</a:t>
                      </a:r>
                      <a:endParaRPr sz="12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Probabilidade</a:t>
                      </a:r>
                      <a:endParaRPr sz="12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475">
                <a:tc row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Minha terra tem palmeiras, onde canta o ?</a:t>
                      </a:r>
                      <a:endParaRPr sz="12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Pássaro</a:t>
                      </a:r>
                      <a:endParaRPr sz="12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0,001</a:t>
                      </a:r>
                      <a:endParaRPr sz="12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1200"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Homem</a:t>
                      </a:r>
                      <a:endParaRPr sz="12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0,00001</a:t>
                      </a:r>
                      <a:endParaRPr sz="12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1200"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Sabiá</a:t>
                      </a:r>
                      <a:endParaRPr sz="12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0,031</a:t>
                      </a:r>
                      <a:endParaRPr sz="12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200"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Lobo</a:t>
                      </a:r>
                      <a:endParaRPr sz="12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0,0001</a:t>
                      </a:r>
                      <a:endParaRPr sz="12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Imagem 1" descr="Uma imagem contendo Texto&#10;&#10;Descrição gerada automaticamente">
            <a:extLst>
              <a:ext uri="{FF2B5EF4-FFF2-40B4-BE49-F238E27FC236}">
                <a16:creationId xmlns:a16="http://schemas.microsoft.com/office/drawing/2014/main" id="{A0BABE6F-BA5A-FB17-C568-C670F838C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A06A8F59-9B2B-BAA4-9894-2C93EBB3E6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4" name="Google Shape;22;p6">
            <a:extLst>
              <a:ext uri="{FF2B5EF4-FFF2-40B4-BE49-F238E27FC236}">
                <a16:creationId xmlns:a16="http://schemas.microsoft.com/office/drawing/2014/main" id="{A1C7C883-B86D-4977-23A7-D7136FCD5065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Origem dos modelos de linguagens</a:t>
            </a:r>
          </a:p>
        </p:txBody>
      </p:sp>
      <p:sp>
        <p:nvSpPr>
          <p:cNvPr id="6" name="Google Shape;24;p6">
            <a:extLst>
              <a:ext uri="{FF2B5EF4-FFF2-40B4-BE49-F238E27FC236}">
                <a16:creationId xmlns:a16="http://schemas.microsoft.com/office/drawing/2014/main" id="{DAE71878-A937-4C35-71C2-6C2BD4BFF654}"/>
              </a:ext>
            </a:extLst>
          </p:cNvPr>
          <p:cNvSpPr txBox="1"/>
          <p:nvPr/>
        </p:nvSpPr>
        <p:spPr>
          <a:xfrm>
            <a:off x="486725" y="1646990"/>
            <a:ext cx="8130600" cy="761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Exemplo:</a:t>
            </a:r>
          </a:p>
        </p:txBody>
      </p:sp>
      <p:sp>
        <p:nvSpPr>
          <p:cNvPr id="7" name="Google Shape;22;p6">
            <a:extLst>
              <a:ext uri="{FF2B5EF4-FFF2-40B4-BE49-F238E27FC236}">
                <a16:creationId xmlns:a16="http://schemas.microsoft.com/office/drawing/2014/main" id="{D9B93FF2-A3C1-9C26-90B8-0772345DB36E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941617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6" name="Google Shape;76;p16"/>
          <p:cNvGraphicFramePr/>
          <p:nvPr>
            <p:extLst>
              <p:ext uri="{D42A27DB-BD31-4B8C-83A1-F6EECF244321}">
                <p14:modId xmlns:p14="http://schemas.microsoft.com/office/powerpoint/2010/main" val="3218335762"/>
              </p:ext>
            </p:extLst>
          </p:nvPr>
        </p:nvGraphicFramePr>
        <p:xfrm>
          <a:off x="2311425" y="2679973"/>
          <a:ext cx="4131150" cy="100584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</a:tblPr>
              <a:tblGrid>
                <a:gridCol w="15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6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8125">
                <a:tc>
                  <a:txBody>
                    <a:bodyPr/>
                    <a:lstStyle/>
                    <a:p>
                      <a:pPr marL="7620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Sentença</a:t>
                      </a:r>
                      <a:endParaRPr sz="900" b="1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620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Sentença (Traduzida)</a:t>
                      </a:r>
                      <a:endParaRPr sz="900" b="1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620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Probabilidade</a:t>
                      </a:r>
                      <a:endParaRPr sz="900" b="1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8125">
                <a:tc rowSpan="3">
                  <a:txBody>
                    <a:bodyPr/>
                    <a:lstStyle/>
                    <a:p>
                      <a:pPr marL="76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Eu estudo na UNINOVE</a:t>
                      </a:r>
                      <a:endParaRPr sz="900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6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 study in UNINOVE</a:t>
                      </a:r>
                      <a:endParaRPr sz="900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6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0,08</a:t>
                      </a:r>
                      <a:endParaRPr sz="900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6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 study at UNINOVE</a:t>
                      </a:r>
                      <a:endParaRPr sz="900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6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0,7</a:t>
                      </a:r>
                      <a:endParaRPr sz="900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6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 am studing at UNINOVE</a:t>
                      </a:r>
                      <a:endParaRPr sz="900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6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>
                          <a:solidFill>
                            <a:schemeClr val="accent3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0,02</a:t>
                      </a:r>
                      <a:endParaRPr sz="900" dirty="0">
                        <a:solidFill>
                          <a:schemeClr val="accent3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Imagem 3" descr="Uma imagem contendo Texto&#10;&#10;Descrição gerada automaticamente">
            <a:extLst>
              <a:ext uri="{FF2B5EF4-FFF2-40B4-BE49-F238E27FC236}">
                <a16:creationId xmlns:a16="http://schemas.microsoft.com/office/drawing/2014/main" id="{2EC0BD7F-CBED-6093-28FF-0AC570871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40304DD8-79AB-7D91-A6B2-D8DF22E175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7A2932E4-0D87-67C6-E4D6-8CA1E63B9B8E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Origem dos modelos de linguagens</a:t>
            </a:r>
          </a:p>
        </p:txBody>
      </p:sp>
      <p:sp>
        <p:nvSpPr>
          <p:cNvPr id="8" name="Google Shape;24;p6">
            <a:extLst>
              <a:ext uri="{FF2B5EF4-FFF2-40B4-BE49-F238E27FC236}">
                <a16:creationId xmlns:a16="http://schemas.microsoft.com/office/drawing/2014/main" id="{EC03E152-28C2-0C3D-12E7-1F4E4783C703}"/>
              </a:ext>
            </a:extLst>
          </p:cNvPr>
          <p:cNvSpPr txBox="1"/>
          <p:nvPr/>
        </p:nvSpPr>
        <p:spPr>
          <a:xfrm>
            <a:off x="311700" y="1756582"/>
            <a:ext cx="81306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Aplicações como </a:t>
            </a:r>
            <a:r>
              <a:rPr lang="pt-BR" sz="15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Máquinas de tradução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definem a melhor tradução para uma sentença com base na probabilidade de cada tradução candidata.</a:t>
            </a:r>
          </a:p>
        </p:txBody>
      </p:sp>
      <p:sp>
        <p:nvSpPr>
          <p:cNvPr id="9" name="Google Shape;24;p6">
            <a:extLst>
              <a:ext uri="{FF2B5EF4-FFF2-40B4-BE49-F238E27FC236}">
                <a16:creationId xmlns:a16="http://schemas.microsoft.com/office/drawing/2014/main" id="{3836C4FD-940E-3291-45CE-54F49A9EE379}"/>
              </a:ext>
            </a:extLst>
          </p:cNvPr>
          <p:cNvSpPr txBox="1"/>
          <p:nvPr/>
        </p:nvSpPr>
        <p:spPr>
          <a:xfrm>
            <a:off x="311700" y="3787938"/>
            <a:ext cx="81306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Esses modelos, apesar de úteis, eram limitados em sua capacidade de entender o contexto ou a complexidade semântica do texto.</a:t>
            </a:r>
          </a:p>
        </p:txBody>
      </p:sp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1E06A775-313A-14BF-F08E-1DC4F014A982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>
          <a:extLst>
            <a:ext uri="{FF2B5EF4-FFF2-40B4-BE49-F238E27FC236}">
              <a16:creationId xmlns:a16="http://schemas.microsoft.com/office/drawing/2014/main" id="{A76F5BC8-747F-4EB7-586D-C590C4B56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Texto&#10;&#10;Descrição gerada automaticamente">
            <a:extLst>
              <a:ext uri="{FF2B5EF4-FFF2-40B4-BE49-F238E27FC236}">
                <a16:creationId xmlns:a16="http://schemas.microsoft.com/office/drawing/2014/main" id="{0F821461-0B2E-22FE-3F49-372FB8B09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41AF5874-42A7-42A4-2CEE-752E7529F0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C7F4ECFB-12C3-3FEA-9FFC-8F39FFEE3E48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Origem dos modelos de linguagens</a:t>
            </a:r>
          </a:p>
        </p:txBody>
      </p:sp>
      <p:sp>
        <p:nvSpPr>
          <p:cNvPr id="8" name="Google Shape;24;p6">
            <a:extLst>
              <a:ext uri="{FF2B5EF4-FFF2-40B4-BE49-F238E27FC236}">
                <a16:creationId xmlns:a16="http://schemas.microsoft.com/office/drawing/2014/main" id="{A579AAD4-ACEA-D056-B009-E3763142B443}"/>
              </a:ext>
            </a:extLst>
          </p:cNvPr>
          <p:cNvSpPr txBox="1"/>
          <p:nvPr/>
        </p:nvSpPr>
        <p:spPr>
          <a:xfrm>
            <a:off x="311700" y="1756582"/>
            <a:ext cx="8130600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Modelos Neurais: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Com o advento das redes neurais, os modelos de linguagem fizeram grandes progressos. Redes Neurais Recorrentes (</a:t>
            </a:r>
            <a:r>
              <a:rPr lang="pt-BR" sz="1500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RNNs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) e suas variantes, como LSTM e GRU, permitiram modelar sequências de texto com dependências de longo alcance e entender melhor o contexto, superando muitas limitações dos modelos baseados em probabilidade.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Nesses modelos as palavras são transformadas em representações vetoriais densas onde vetores similares representam palavras com significados semelhantes.</a:t>
            </a:r>
          </a:p>
        </p:txBody>
      </p:sp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AE2C1D72-6AE8-98D4-02C2-2FA8881A6236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3015366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Transformers</a:t>
            </a: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em PLN</a:t>
            </a:r>
          </a:p>
        </p:txBody>
      </p:sp>
      <p:sp>
        <p:nvSpPr>
          <p:cNvPr id="24" name="Google Shape;24;p6"/>
          <p:cNvSpPr txBox="1"/>
          <p:nvPr/>
        </p:nvSpPr>
        <p:spPr>
          <a:xfrm>
            <a:off x="486725" y="1646990"/>
            <a:ext cx="8130600" cy="272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Um modelo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nada mais é do que uma rede neural que aprende o contexto e, assim, o significado com o monitoramento de relações em dados sequenciais como as palavras desta frase. 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Os modelos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aplicam um conjunto em evolução de técnicas matemáticas para detectar as maneiras sutis como até mesmo elementos de dados distantes em uma série influenciam e dependem uns dos outros.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8525E643-DA44-CDA5-C1EB-FF339F8D9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3D58C38D-3A6F-E3D9-BAB4-8BCDFC928A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CC2FB86E-1F3F-AFE4-6B62-C2FACAA37C3B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424545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BF0CB5D9-BC66-6642-9B20-09AF9E1C7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CAD6CDBC-6F41-5387-75F6-FA1200E65218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Transformers</a:t>
            </a: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em PLN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83D18C3E-DD26-78E2-56AE-288EECE04B03}"/>
              </a:ext>
            </a:extLst>
          </p:cNvPr>
          <p:cNvSpPr txBox="1"/>
          <p:nvPr/>
        </p:nvSpPr>
        <p:spPr>
          <a:xfrm>
            <a:off x="486725" y="1646990"/>
            <a:ext cx="4507354" cy="2839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Descritos pela primeira vez em um artigo de 2017 do Google, os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transformers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estão entre os modelos mais novos e potentes já inventados até hoje. Eles estão impulsionando uma onda de avanços em machine learning, o que alguns chamam de IA de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transformers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67998793-AABC-B3F6-DA2A-EEA7643F5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66C95D3A-F455-0430-981F-AB01451535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pic>
        <p:nvPicPr>
          <p:cNvPr id="83" name="Google Shape;8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3328" y="1932131"/>
            <a:ext cx="4016737" cy="316162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6575" y="4147576"/>
            <a:ext cx="4856576" cy="9461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EA9F4C9D-887E-6888-C0E6-D8B790386C98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110561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FF9CA9D2-88F6-6044-B309-975540251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1A30E3F8-B7CF-DA3A-C8A3-CC213A0787DF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Transformers</a:t>
            </a: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em PLN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BFE467C6-10A7-17CE-1E3A-13E6CD3462B7}"/>
              </a:ext>
            </a:extLst>
          </p:cNvPr>
          <p:cNvSpPr txBox="1"/>
          <p:nvPr/>
        </p:nvSpPr>
        <p:spPr>
          <a:xfrm>
            <a:off x="486725" y="1646990"/>
            <a:ext cx="8130600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Pesquisadores de Stanford chamaram os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transformers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de “modelos de fundação” em um artigo de agosto de 2021 porque os veem impulsionando uma mudança de paradigma na AI. A “escala e o escopo dos modelos de fundação nos últimos anos expandiram nosso entendimento do que é possível”, escreveram.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71FC7D2C-2A45-5DF2-4FE4-75FE670B1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7D645C89-C5C1-EA80-D0CC-D3B6A10AAB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D17440C6-9501-28D9-A244-E46288ACDE3C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844689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358C1875-F33A-90AC-BAD6-AA67B9BD148C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 que os Modelos </a:t>
            </a:r>
            <a:r>
              <a:rPr lang="pt-BR" sz="2200" b="1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</a:t>
            </a: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Podem Fazer?</a:t>
            </a:r>
          </a:p>
        </p:txBody>
      </p:sp>
      <p:pic>
        <p:nvPicPr>
          <p:cNvPr id="5" name="Imagem 4" descr="Uma imagem contendo Texto&#10;&#10;Descrição gerada automaticamente">
            <a:extLst>
              <a:ext uri="{FF2B5EF4-FFF2-40B4-BE49-F238E27FC236}">
                <a16:creationId xmlns:a16="http://schemas.microsoft.com/office/drawing/2014/main" id="{FC94F07C-6E55-0ABA-E58D-2A58052DB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E4473C3D-36DE-9986-A900-EE818E39CF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4385AF3-9D84-D47F-4E7B-F9CE8F7E48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875" y="1646990"/>
            <a:ext cx="4799591" cy="328073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7A590665-08F3-971F-B677-C0ECA75956D1}"/>
              </a:ext>
            </a:extLst>
          </p:cNvPr>
          <p:cNvSpPr txBox="1"/>
          <p:nvPr/>
        </p:nvSpPr>
        <p:spPr>
          <a:xfrm>
            <a:off x="358806" y="4868251"/>
            <a:ext cx="46057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sz="11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Verdana"/>
              </a:rPr>
              <a:t>Modelo Transformers. Fonte </a:t>
            </a:r>
            <a:r>
              <a:rPr lang="pt-BR" sz="1100" b="1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Verdana"/>
              </a:rPr>
              <a:t>Nvidea</a:t>
            </a:r>
            <a:r>
              <a:rPr lang="pt-BR" sz="11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Verdana"/>
              </a:rPr>
              <a:t> (2022)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AC19263-94E5-6F8C-B1A6-418228B501FF}"/>
              </a:ext>
            </a:extLst>
          </p:cNvPr>
          <p:cNvSpPr txBox="1"/>
          <p:nvPr/>
        </p:nvSpPr>
        <p:spPr>
          <a:xfrm>
            <a:off x="5189385" y="1564545"/>
            <a:ext cx="3595810" cy="3511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4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Os </a:t>
            </a:r>
            <a:r>
              <a:rPr lang="pt-BR" sz="14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transformers</a:t>
            </a:r>
            <a:r>
              <a:rPr lang="pt-BR" sz="14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, às vezes chamados de modelos de fundação, já estão sendo usados com muitas fontes de dados para uma série de aplicações.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4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“Os </a:t>
            </a:r>
            <a:r>
              <a:rPr lang="pt-BR" sz="14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transformers</a:t>
            </a:r>
            <a:r>
              <a:rPr lang="pt-BR" sz="14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 </a:t>
            </a:r>
            <a:r>
              <a:rPr lang="pt-BR" sz="14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tornaram possível o aprendizado </a:t>
            </a:r>
            <a:r>
              <a:rPr lang="pt-BR" sz="1400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autosupervisionado</a:t>
            </a:r>
            <a:r>
              <a:rPr lang="pt-BR" sz="14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, e a IA deu um salto na velocidade máxima”, disse o fundador e CEO da NVIDIA, Jensen Huang, na sua apresentação esta semana no GTC.</a:t>
            </a:r>
          </a:p>
        </p:txBody>
      </p:sp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EF743B75-470F-9DA4-9B94-B6CDEAA4684D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516590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>
          <a:extLst>
            <a:ext uri="{FF2B5EF4-FFF2-40B4-BE49-F238E27FC236}">
              <a16:creationId xmlns:a16="http://schemas.microsoft.com/office/drawing/2014/main" id="{C2510739-EBD7-DB5D-BDA9-D428129C3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Uma imagem contendo Texto&#10;&#10;Descrição gerada automaticamente">
            <a:extLst>
              <a:ext uri="{FF2B5EF4-FFF2-40B4-BE49-F238E27FC236}">
                <a16:creationId xmlns:a16="http://schemas.microsoft.com/office/drawing/2014/main" id="{9E36AABA-3A66-5972-5DAF-E606A7E95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11" name="Imagem 10" descr="Logotipo&#10;&#10;Descrição gerada automaticamente">
            <a:extLst>
              <a:ext uri="{FF2B5EF4-FFF2-40B4-BE49-F238E27FC236}">
                <a16:creationId xmlns:a16="http://schemas.microsoft.com/office/drawing/2014/main" id="{E51619BE-3D51-9EC5-8D8E-71141E6471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ACFE4701-FD99-ECA0-3954-2044CE2DE0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2148" y="2005869"/>
            <a:ext cx="2459701" cy="71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074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0CA06193-B5F5-D048-98E2-7B1F7D2D5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A7908582-B458-0D0F-F93B-D70BEC09F200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 que é o ChatGPT?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28669C37-E2B8-9F78-44C6-29F4C6831CA1}"/>
              </a:ext>
            </a:extLst>
          </p:cNvPr>
          <p:cNvSpPr txBox="1"/>
          <p:nvPr/>
        </p:nvSpPr>
        <p:spPr>
          <a:xfrm>
            <a:off x="486725" y="1646990"/>
            <a:ext cx="8130600" cy="249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 ChatGPT, é um modelo de linguagem desenvolvido pela OpenAI, baseado na arquitetura GPT (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Generative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Pre-trained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Transformer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). Sua história começa com o desenvolvimento inicial do GPT pela OpenAI, uma organização de pesquisa em inteligência artificial (IA) fundada em dezembro de 2015. O primeiro modelo GPT foi lançado em 2018, estabelecendo um novo padrão para a compreensão e geração de texto natural por máquinas. 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6F8187DA-710D-FDF9-E3DB-CA2EB1A8E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41FBB849-0B6D-D94C-F317-AE205278CF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D50F5A84-D0D4-3364-D1C6-85FA81745EE9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19948559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6DFFD195-BD21-9B1E-EFF8-FC84685E3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4351F3F4-CA51-A8B6-8F15-146543367894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 que é o ChatGPT?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FBEAE754-DCF9-E727-0AF8-41CD62683BF0}"/>
              </a:ext>
            </a:extLst>
          </p:cNvPr>
          <p:cNvSpPr txBox="1"/>
          <p:nvPr/>
        </p:nvSpPr>
        <p:spPr>
          <a:xfrm>
            <a:off x="486725" y="1646990"/>
            <a:ext cx="8130600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Com o passar do tempo, a OpenAI lançou versões subsequentes do modelo, cada uma mais avançada que a anterior. GPT-2 foi anunciado em 2019, seguido pelo GPT-3 em 2020, ampliando significativamente a capacidade de geração de texto e compreensão de linguagem natural.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 ChatGPT, baseado na arquitetura GPT-4, é uma evolução que oferece ainda mais refinamento e capacidades, incluindo uma compreensão aprimorada do contexto, a habilidade de gerar textos mais coerentes e detalhados, e uma maior precisão em responder perguntas e realizar tarefas específicas.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1E8347D4-90CF-1FEF-640C-45DE8ECB8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6B97B6E9-2BA0-24B9-34BE-4528F80648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9DE5650F-552A-61E4-8EAA-A05816CBB104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567623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>
          <a:extLst>
            <a:ext uri="{FF2B5EF4-FFF2-40B4-BE49-F238E27FC236}">
              <a16:creationId xmlns:a16="http://schemas.microsoft.com/office/drawing/2014/main" id="{2CEFCF5B-1E28-9158-0775-FCFB00BCA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3E0DB078-52BA-175D-719A-02248A699C36}"/>
              </a:ext>
            </a:extLst>
          </p:cNvPr>
          <p:cNvSpPr txBox="1"/>
          <p:nvPr/>
        </p:nvSpPr>
        <p:spPr>
          <a:xfrm>
            <a:off x="1933369" y="2099371"/>
            <a:ext cx="5277261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Processamento de Linguagem Natural (PLN)</a:t>
            </a:r>
            <a:endParaRPr lang="pt-BR" sz="2200" b="1" dirty="0">
              <a:solidFill>
                <a:schemeClr val="accent2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" name="Imagem 9" descr="Uma imagem contendo Texto&#10;&#10;Descrição gerada automaticamente">
            <a:extLst>
              <a:ext uri="{FF2B5EF4-FFF2-40B4-BE49-F238E27FC236}">
                <a16:creationId xmlns:a16="http://schemas.microsoft.com/office/drawing/2014/main" id="{02FCDF75-FB39-D845-5733-002D8C7DD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11" name="Imagem 10" descr="Logotipo&#10;&#10;Descrição gerada automaticamente">
            <a:extLst>
              <a:ext uri="{FF2B5EF4-FFF2-40B4-BE49-F238E27FC236}">
                <a16:creationId xmlns:a16="http://schemas.microsoft.com/office/drawing/2014/main" id="{58344EC1-6A8E-AAD8-663C-74AA50E4FC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665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80D4EE5F-F451-4CB3-5051-92079BC5C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D48ED569-EEB3-CD26-3EBD-CC083D69FB17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 que é o ChatGPT?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EEC7F26A-C609-8F9D-5FCF-0AAE3ED0ED9D}"/>
              </a:ext>
            </a:extLst>
          </p:cNvPr>
          <p:cNvSpPr txBox="1"/>
          <p:nvPr/>
        </p:nvSpPr>
        <p:spPr>
          <a:xfrm>
            <a:off x="486725" y="1646990"/>
            <a:ext cx="8130600" cy="307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Pode ser utilizado em uma variedade de aplicações, desde responder perguntas e auxiliar na redação de textos até tutoria em educação e mais.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Ao longo do tempo, foi treinado e refinado usando vastas quantidades de texto, permitindo-o compreender e responder a uma ampla gama de solicitações de usuários. A OpenAI continua a pesquisar e desenvolver tecnologias de IA, buscando melhorar a segurança e a eficácia de modelos como o meu, sempre com o objetivo de promover um impacto positivo na sociedade.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87E76221-AB87-4D18-E468-309CEF159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5372C8D9-6D3F-D9D1-ACEC-58395E5902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C36EF540-DE00-9B43-6F33-F1D8564094D0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894866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>
          <a:extLst>
            <a:ext uri="{FF2B5EF4-FFF2-40B4-BE49-F238E27FC236}">
              <a16:creationId xmlns:a16="http://schemas.microsoft.com/office/drawing/2014/main" id="{FC779D66-66C5-4308-1C92-624BA0359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F2D31B67-E0FF-8BE4-A649-7C45CA516ADD}"/>
              </a:ext>
            </a:extLst>
          </p:cNvPr>
          <p:cNvSpPr txBox="1"/>
          <p:nvPr/>
        </p:nvSpPr>
        <p:spPr>
          <a:xfrm>
            <a:off x="1933369" y="2099371"/>
            <a:ext cx="5277261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</a:t>
            </a:r>
            <a:endParaRPr lang="pt-BR" sz="2200" b="1" dirty="0">
              <a:solidFill>
                <a:schemeClr val="accent2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" name="Imagem 9" descr="Uma imagem contendo Texto&#10;&#10;Descrição gerada automaticamente">
            <a:extLst>
              <a:ext uri="{FF2B5EF4-FFF2-40B4-BE49-F238E27FC236}">
                <a16:creationId xmlns:a16="http://schemas.microsoft.com/office/drawing/2014/main" id="{1028A70C-5A5B-AF3B-6256-1D70C28B6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11" name="Imagem 10" descr="Logotipo&#10;&#10;Descrição gerada automaticamente">
            <a:extLst>
              <a:ext uri="{FF2B5EF4-FFF2-40B4-BE49-F238E27FC236}">
                <a16:creationId xmlns:a16="http://schemas.microsoft.com/office/drawing/2014/main" id="{2EC384E1-7D16-B2DC-F9FB-95D8E3DCB0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591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FC630E24-172F-8E00-922A-8C469F5F1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86C99E84-46A0-9819-FB68-EBDF26AC9564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1. Auxílio na Preparação de Aulas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68F0F2B1-063D-98B0-4B60-88425D5E2D92}"/>
              </a:ext>
            </a:extLst>
          </p:cNvPr>
          <p:cNvSpPr txBox="1"/>
          <p:nvPr/>
        </p:nvSpPr>
        <p:spPr>
          <a:xfrm>
            <a:off x="486725" y="1646990"/>
            <a:ext cx="8130600" cy="237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Geração de Conteúdo: Professores podem usar o ChatGPT para gerar ideias, explicações, e material de leitura sobre diversos tópicos.</a:t>
            </a: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Criação de Perguntas e Respostas: Auxiliar na criação de questões de múltipla escolha, questões discursivas e suas respectivas respostas para revisões e avaliações.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B7E9B9D1-5875-55B3-279A-89CEDFD03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6DAE4840-F97B-A74F-F85C-1951C5681A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497DDE72-1322-482F-913A-5903AB0C1663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1680536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7945EC24-3CBE-161A-85E0-C4DCB5A55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CA3AA8EB-2F34-7831-9C6A-34BA245F5975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2. Tutoria Personalizada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463BFF2D-AA32-3FCA-EAF4-2D5C5405B921}"/>
              </a:ext>
            </a:extLst>
          </p:cNvPr>
          <p:cNvSpPr txBox="1"/>
          <p:nvPr/>
        </p:nvSpPr>
        <p:spPr>
          <a:xfrm>
            <a:off x="486725" y="1646990"/>
            <a:ext cx="8130600" cy="237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Suporte Fora de Aula: O ChatGPT pode servir como um tutor virtual para responder perguntas dos alunos fora do horário de aula, oferecendo explicações adicionais sobre tópicos abordados em sala.</a:t>
            </a: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Adaptação ao Ritmo do Aluno: Pode ajudar alunos com dificuldades, oferecendo explicações alternativas e exercícios práticos personalizados.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1D6DA4E8-1628-6896-093E-6636DAD1C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BC1BEA1C-DF80-BD08-25A0-9665F42F32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B0C863E9-29D6-3697-223F-EB15822C587E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1658381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7E92B2FC-E857-8F34-D9BF-715FE9311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21B9BEB9-8679-55FA-CA54-150B92F6E460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3. Desenvolvimento de Habilidades de Escrita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8353381C-66FB-B00C-4BD4-F3C054B94737}"/>
              </a:ext>
            </a:extLst>
          </p:cNvPr>
          <p:cNvSpPr txBox="1"/>
          <p:nvPr/>
        </p:nvSpPr>
        <p:spPr>
          <a:xfrm>
            <a:off x="486725" y="1646990"/>
            <a:ext cx="8130600" cy="237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Feedback sobre Redações: O ChatGPT pode ser usado para dar feedback preliminar sobre redações e trabalhos, apontando erros gramaticais, sugerindo melhorias no estilo e na estrutura do texto.</a:t>
            </a: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Estímulo à Criatividade: Incentivar a criatividade dos alunos através de prompts de escrita criativa gerados pelo ChatGPT.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BCE92C94-CA1B-B807-E9C2-D7DCD749D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993BF84C-76E1-C0B7-A007-58139E7E49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81DA81D6-6C14-9772-4ECC-1338147788FE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7188162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B1090FDE-F6C9-100A-7203-E781F519E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5B8E9273-C9D3-4971-C35E-675B638E68A7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4. Aprendizado de Idiomas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7933462B-EB39-1170-59FD-22ED44A53B9A}"/>
              </a:ext>
            </a:extLst>
          </p:cNvPr>
          <p:cNvSpPr txBox="1"/>
          <p:nvPr/>
        </p:nvSpPr>
        <p:spPr>
          <a:xfrm>
            <a:off x="486725" y="1646990"/>
            <a:ext cx="81306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Prática de Conversação: Alunos aprendendo novos idiomas podem praticar conversação com o ChatGPT, melhorando a fluência e adquirindo vocabulário.</a:t>
            </a: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Tradução e Compreensão: Utilizar o ChatGPT para traduzir textos e explicar palavras ou expressões em diferentes línguas.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E351B836-663B-75DA-0EF0-FCCFD5142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3F67ED18-E54D-DF31-C91D-2E63623E92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CCAE9ADF-9BC9-71F3-2C3F-3B578A52E7AC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3448534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9B089882-BEC1-5C5B-7064-81E75FCBE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DB227585-017B-8143-A21A-C04654683E3C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5. Engajamento e Interatividade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857E9875-56DD-9DD2-7FF8-D4C579CF8D46}"/>
              </a:ext>
            </a:extLst>
          </p:cNvPr>
          <p:cNvSpPr txBox="1"/>
          <p:nvPr/>
        </p:nvSpPr>
        <p:spPr>
          <a:xfrm>
            <a:off x="486725" y="1646990"/>
            <a:ext cx="8130600" cy="237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Simulações e 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Role-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playing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: Criar simulações interativas ou jogos de 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role-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playing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em que os alunos interagem com o ChatGPT para resolver problemas ou explorar cenários baseados em tópicos de estudo.</a:t>
            </a: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Debates e Discussões: Gerar argumentos sobre diversos lados de uma questão para promover debates em sala de aula.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84AA4D61-F687-F138-DB84-4E0668E08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8EA379B8-6091-0230-875C-27E68C0406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BD7F3E1D-24A6-6980-A847-39DA0C6166B0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5738866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EA2D719B-25E5-C8BB-406C-0CC496CBE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477D9B38-868A-F846-0B64-9DC44447BAF9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6. Apoio à Pesquisa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42F88892-B42C-36EF-DFDD-BC78A0EC7149}"/>
              </a:ext>
            </a:extLst>
          </p:cNvPr>
          <p:cNvSpPr txBox="1"/>
          <p:nvPr/>
        </p:nvSpPr>
        <p:spPr>
          <a:xfrm>
            <a:off x="486725" y="1646990"/>
            <a:ext cx="81306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Geração de Bibliografia: O ChatGPT pode ajudar na geração de listas de referências para trabalhos e projetos de pesquisa.</a:t>
            </a: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Ideias para Projetos: Auxiliar alunos e professores na concepção de ideias para projetos de pesquisa e experimentos.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B9DB6CDE-199F-3047-D726-1B1722934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516A978A-DA1A-8B31-A202-3B0238BCB4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94D56AA2-082A-9059-E7CC-2D030573B229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4320344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C552D0B1-F3A7-66D9-D503-2D45A1B4F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A5A31CD8-9C29-4525-9E14-F457FCF32200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7. Acessibilidade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8E3FCDEA-3F60-E896-5355-341231AF2CD4}"/>
              </a:ext>
            </a:extLst>
          </p:cNvPr>
          <p:cNvSpPr txBox="1"/>
          <p:nvPr/>
        </p:nvSpPr>
        <p:spPr>
          <a:xfrm>
            <a:off x="486725" y="1646990"/>
            <a:ext cx="8130600" cy="1454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Suporte a Alunos com Necessidades Especiais: Oferecer material de estudo adaptado e suporte adicional para alunos com necessidades especiais, melhorando a acessibilidade do conteúdo educacional.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24C42BC9-1E4A-2E0C-8005-87613BE3F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2EC56E6D-1BED-DE46-1C3C-F5163E10EA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E2C2850F-ACF6-31FC-EC3F-9A41A622423E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3494605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>
          <a:extLst>
            <a:ext uri="{FF2B5EF4-FFF2-40B4-BE49-F238E27FC236}">
              <a16:creationId xmlns:a16="http://schemas.microsoft.com/office/drawing/2014/main" id="{9649E8FD-2FB2-20C3-6D90-E1062DBD4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8715E8CC-BDDB-8AE2-9772-702ADE7AEBF0}"/>
              </a:ext>
            </a:extLst>
          </p:cNvPr>
          <p:cNvSpPr txBox="1"/>
          <p:nvPr/>
        </p:nvSpPr>
        <p:spPr>
          <a:xfrm>
            <a:off x="1933369" y="2099371"/>
            <a:ext cx="5277261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em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Pesquisa Acadêmica</a:t>
            </a:r>
            <a:endParaRPr lang="pt-BR" sz="2200" b="1" dirty="0">
              <a:solidFill>
                <a:schemeClr val="accent2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" name="Imagem 9" descr="Uma imagem contendo Texto&#10;&#10;Descrição gerada automaticamente">
            <a:extLst>
              <a:ext uri="{FF2B5EF4-FFF2-40B4-BE49-F238E27FC236}">
                <a16:creationId xmlns:a16="http://schemas.microsoft.com/office/drawing/2014/main" id="{60D384DF-33BC-793D-D58E-744ED21AD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11" name="Imagem 10" descr="Logotipo&#10;&#10;Descrição gerada automaticamente">
            <a:extLst>
              <a:ext uri="{FF2B5EF4-FFF2-40B4-BE49-F238E27FC236}">
                <a16:creationId xmlns:a16="http://schemas.microsoft.com/office/drawing/2014/main" id="{1FC50407-CDCC-9569-DCDA-F12D61C8C6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731121"/>
            <a:ext cx="5981998" cy="364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algn="just" defTabSz="457200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Definição: PLN é um campo da Inteligência Artificial que dá às máquinas a capacidade de ler, entender e derivar significado da linguagem humana.</a:t>
            </a:r>
          </a:p>
          <a:p>
            <a:pPr marL="342900" algn="just" defTabSz="457200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Objetivo do PLN: Facilitar a comunicação entre humanos e computadores.</a:t>
            </a:r>
          </a:p>
          <a:p>
            <a:pPr marL="342900" algn="just" defTabSz="457200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Exemplo de aplicação cotidiana: Assistente virtual (como Siri ou </a:t>
            </a:r>
            <a:r>
              <a:rPr lang="pt-BR" sz="1500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Alexa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), que interpreta comandos de voz e responde em linguagem natural.</a:t>
            </a:r>
            <a:endParaRPr lang="pt-BR" sz="1500" dirty="0">
              <a:solidFill>
                <a:schemeClr val="accent3">
                  <a:lumMod val="50000"/>
                </a:schemeClr>
              </a:solidFill>
              <a:sym typeface="Roboto"/>
            </a:endParaRPr>
          </a:p>
        </p:txBody>
      </p:sp>
      <p:pic>
        <p:nvPicPr>
          <p:cNvPr id="2" name="Imagem 1" descr="Uma imagem contendo Texto&#10;&#10;Descrição gerada automaticamente">
            <a:extLst>
              <a:ext uri="{FF2B5EF4-FFF2-40B4-BE49-F238E27FC236}">
                <a16:creationId xmlns:a16="http://schemas.microsoft.com/office/drawing/2014/main" id="{22240060-DCD6-2624-9F5C-A552A764B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D606B91E-7776-954B-0B41-F2F60D5A49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4" name="Google Shape;22;p6">
            <a:extLst>
              <a:ext uri="{FF2B5EF4-FFF2-40B4-BE49-F238E27FC236}">
                <a16:creationId xmlns:a16="http://schemas.microsoft.com/office/drawing/2014/main" id="{C93EDBC8-ED10-8761-624B-CA2AFDC8F877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 que é PLN?</a:t>
            </a:r>
          </a:p>
        </p:txBody>
      </p:sp>
      <p:sp>
        <p:nvSpPr>
          <p:cNvPr id="5" name="Google Shape;22;p6">
            <a:extLst>
              <a:ext uri="{FF2B5EF4-FFF2-40B4-BE49-F238E27FC236}">
                <a16:creationId xmlns:a16="http://schemas.microsoft.com/office/drawing/2014/main" id="{0DA53982-CDC5-8828-43CC-5D6A18BA836C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F1D0A61-CFD3-D595-23D4-F125DB42F9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3698" y="1731121"/>
            <a:ext cx="2850302" cy="2850302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E9258901-1460-53F1-63F9-ACAC21DBB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D89E777D-6625-680E-0BDF-21D914524697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1. Geração de Ideias e Estruturação de Artigos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AFC397E9-82C5-DC28-3D07-2E33B5832C69}"/>
              </a:ext>
            </a:extLst>
          </p:cNvPr>
          <p:cNvSpPr txBox="1"/>
          <p:nvPr/>
        </p:nvSpPr>
        <p:spPr>
          <a:xfrm>
            <a:off x="486725" y="1646990"/>
            <a:ext cx="8130600" cy="272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Estímulo à Criatividade: ChatGPT pode ajudar a gerar ideias para tópicos de pesquisa, hipóteses e perguntas de pesquisa, expandindo o horizonte criativo dos acadêmicos.</a:t>
            </a: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Estruturação de Artigos: Pode oferecer sugestões para organizar a estrutura de um artigo, incluindo títulos, subtítulos e a disposição dos argumentos, facilitando o processo de escrita.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12399072-B63A-826A-31F7-3741D7107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594A32C7-CE0B-6676-25E3-E4D4310561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36492008-C6EA-F545-A165-D359F27E5FDC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33785615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CE66BDA2-50CF-2FE5-5B82-877C78E27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B9A990E2-385A-A8C9-1B9B-77F189C10291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2. Revisão de Literatura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FF41F4F7-D66F-3349-72CB-3C3165FDD716}"/>
              </a:ext>
            </a:extLst>
          </p:cNvPr>
          <p:cNvSpPr txBox="1"/>
          <p:nvPr/>
        </p:nvSpPr>
        <p:spPr>
          <a:xfrm>
            <a:off x="486725" y="1646990"/>
            <a:ext cx="8130600" cy="272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Apoio na Busca por Referências: Embora não possa acessar diretamente bases de dados atualizadas ou artigos pagos, ChatGPT pode sugerir áreas e tópicos para pesquisa bibliográfica, ajudando a identificar lacunas na literatura existente.</a:t>
            </a: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Sumarização de Textos: Pode ajudar a resumir textos longos, facilitando a compreensão geral de artigos e livros relevantes.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649731CC-A5B1-CEB0-9098-9E88EB925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0A0B81D2-FC24-77B0-F487-7F25480188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589CB71B-100D-BF79-2961-307EF0D7BA38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803600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FC3F3446-7895-0D12-0A84-1ED9B6A97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AFDFA21B-D246-1AE1-3666-55DDB35B0A45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3. Escrita e Edição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85953676-8D08-C762-5212-E0AA5E5E6AD3}"/>
              </a:ext>
            </a:extLst>
          </p:cNvPr>
          <p:cNvSpPr txBox="1"/>
          <p:nvPr/>
        </p:nvSpPr>
        <p:spPr>
          <a:xfrm>
            <a:off x="486725" y="1646990"/>
            <a:ext cx="8130600" cy="237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Geração de Rascunhos: ChatGPT pode auxiliar na escrita de rascunhos iniciais para seções de artigos, como introdução, metodologia, e discussão, economizando tempo e esforço.</a:t>
            </a: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Revisão Linguística e Estilística: Pode ajudar a melhorar a gramática, a escolha de palavras e o estilo de escrita, tornando o texto mais claro e compreensível.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6C375850-B484-E142-3B13-D5FB074E8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3CB283BD-F85D-D36D-375A-5F40303302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7338A80F-711F-AC7C-BCF6-400AC1186698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1911117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CD52B81D-FFF8-8FCD-ABF9-B4F2FC5C3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901E9B14-C58E-5BE6-ED15-612F756242D7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4. Multilinguismo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674A8351-4E69-8FBA-A281-D781B4776A60}"/>
              </a:ext>
            </a:extLst>
          </p:cNvPr>
          <p:cNvSpPr txBox="1"/>
          <p:nvPr/>
        </p:nvSpPr>
        <p:spPr>
          <a:xfrm>
            <a:off x="486725" y="1646990"/>
            <a:ext cx="8130600" cy="1454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Tradução e Escrita em Diversas Línguas: Facilita a escrita de artigos em diferentes idiomas, permitindo uma maior disseminação do conhecimento científico em contextos internacionais.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1D234727-B156-477A-77A4-6F40A6647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3E8A7A87-BFE9-036A-6DDE-032BA8B17E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B76E90A1-82EB-3B53-406B-D5FE5F55A4D4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7875327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BDC73888-14E0-5FE0-3E0F-6A44FC4D0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0208BE81-3414-EA2F-C632-AC8EC26A4605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5. Geração de Feedback e Avaliação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CACE9129-431C-819A-AB64-4413496420B0}"/>
              </a:ext>
            </a:extLst>
          </p:cNvPr>
          <p:cNvSpPr txBox="1"/>
          <p:nvPr/>
        </p:nvSpPr>
        <p:spPr>
          <a:xfrm>
            <a:off x="486725" y="1646990"/>
            <a:ext cx="8130600" cy="1454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Feedback sobre Escrita: Pode fornecer feedback preliminar sobre a qualidade do texto, oferecendo sugestões para melhorias antes da submissão para revisão por pares.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AF3C8126-D2E1-26BC-412F-51AA3AEDB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83DADB0A-AED0-578E-0F6F-3161B788CB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C24E1021-6E99-417C-2E97-01B516AACD40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6213499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>
          <a:extLst>
            <a:ext uri="{FF2B5EF4-FFF2-40B4-BE49-F238E27FC236}">
              <a16:creationId xmlns:a16="http://schemas.microsoft.com/office/drawing/2014/main" id="{186714DF-E30B-D36B-EB25-6C2CA7874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68F2E848-497A-5AE5-920A-365FE3457C6F}"/>
              </a:ext>
            </a:extLst>
          </p:cNvPr>
          <p:cNvSpPr txBox="1"/>
          <p:nvPr/>
        </p:nvSpPr>
        <p:spPr>
          <a:xfrm>
            <a:off x="1933369" y="2099371"/>
            <a:ext cx="5277261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Advertências ao Uso do ChatGPT</a:t>
            </a:r>
            <a:endParaRPr lang="pt-BR" sz="2200" b="1" dirty="0">
              <a:solidFill>
                <a:schemeClr val="accent2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" name="Imagem 9" descr="Uma imagem contendo Texto&#10;&#10;Descrição gerada automaticamente">
            <a:extLst>
              <a:ext uri="{FF2B5EF4-FFF2-40B4-BE49-F238E27FC236}">
                <a16:creationId xmlns:a16="http://schemas.microsoft.com/office/drawing/2014/main" id="{D9F505F5-06A9-6A39-C725-D7BE52DF8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11" name="Imagem 10" descr="Logotipo&#10;&#10;Descrição gerada automaticamente">
            <a:extLst>
              <a:ext uri="{FF2B5EF4-FFF2-40B4-BE49-F238E27FC236}">
                <a16:creationId xmlns:a16="http://schemas.microsoft.com/office/drawing/2014/main" id="{804F60EB-52CC-DF17-EB7C-F980680D29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821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1E10B173-3C53-77AE-14EB-C2F918AF1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535C2500-7DA2-515E-BED2-226CF4F72B78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1. Limitações e Desafios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240D0F09-3B2D-AF67-4218-B7A9F8FF14B7}"/>
              </a:ext>
            </a:extLst>
          </p:cNvPr>
          <p:cNvSpPr txBox="1"/>
          <p:nvPr/>
        </p:nvSpPr>
        <p:spPr>
          <a:xfrm>
            <a:off x="486725" y="1646990"/>
            <a:ext cx="8130600" cy="1454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Conhecimento Atualizado e Especificidade: Abordar as limitações do ChatGPT em termos de acesso a informações atualizadas e a sua capacidade de entender contextos muito específicos ou dados de última hora.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EC33453B-50D1-2BE6-6E3D-2526AD588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7A09259A-15BB-FE8D-45B7-1C604DF413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8F6D7F18-5BEC-C3F2-FBFC-642C0833DB56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8086217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/>
        </p:nvSpPr>
        <p:spPr>
          <a:xfrm>
            <a:off x="486725" y="1646990"/>
            <a:ext cx="8130600" cy="2223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Embora o </a:t>
            </a:r>
            <a:r>
              <a:rPr lang="pt-BR" sz="15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ChatGPT 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seja uma ferramenta valiosa para auxiliar na elaboração de textos científicos, ele </a:t>
            </a:r>
            <a:r>
              <a:rPr lang="pt-BR" sz="15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não é um ORÁCULO! </a:t>
            </a:r>
          </a:p>
          <a:p>
            <a:pPr lvl="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pt-BR" sz="15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É imprescindível que um especialista humano revise, valide e contribua significativamente para o conteúdo do texto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. Alguns pontos que merecem atenção:</a:t>
            </a:r>
          </a:p>
        </p:txBody>
      </p:sp>
      <p:pic>
        <p:nvPicPr>
          <p:cNvPr id="3" name="Imagem 2" descr="Uma imagem contendo Texto&#10;&#10;Descrição gerada automaticamente">
            <a:extLst>
              <a:ext uri="{FF2B5EF4-FFF2-40B4-BE49-F238E27FC236}">
                <a16:creationId xmlns:a16="http://schemas.microsoft.com/office/drawing/2014/main" id="{32727D1C-9ADE-3FD6-E8D7-120AE512B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24BFC50F-2029-2CD9-07CB-F90C63C6C6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E2D78F12-2E8C-C1F4-E164-445CDDEF1A28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2. Cuidados Necessários</a:t>
            </a:r>
          </a:p>
        </p:txBody>
      </p:sp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A8A64BFB-BEA6-7331-F56B-16374F436D93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742762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F19A730D-429D-E7CD-7CF8-923D71073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37E81E1C-4440-CE38-AA35-818F5604AD93}"/>
              </a:ext>
            </a:extLst>
          </p:cNvPr>
          <p:cNvSpPr txBox="1"/>
          <p:nvPr/>
        </p:nvSpPr>
        <p:spPr>
          <a:xfrm>
            <a:off x="486725" y="1646990"/>
            <a:ext cx="8130600" cy="2531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Pode apresentar respostas incorretas/imprecisas e informações fora do contexto;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Pode apresentar falhas lógicas;</a:t>
            </a:r>
          </a:p>
          <a:p>
            <a:pPr marL="285750" indent="-28575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Falta de fonte das informações;</a:t>
            </a:r>
          </a:p>
          <a:p>
            <a:pPr marL="285750" indent="-28575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Da mesma forma que ele gera o texto também gera as referências;</a:t>
            </a:r>
          </a:p>
        </p:txBody>
      </p:sp>
      <p:pic>
        <p:nvPicPr>
          <p:cNvPr id="3" name="Imagem 2" descr="Uma imagem contendo Texto&#10;&#10;Descrição gerada automaticamente">
            <a:extLst>
              <a:ext uri="{FF2B5EF4-FFF2-40B4-BE49-F238E27FC236}">
                <a16:creationId xmlns:a16="http://schemas.microsoft.com/office/drawing/2014/main" id="{39C40857-4EF8-E6E4-21C6-8994E7B3C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D84E3F17-A8F8-EBAD-2D60-7C7DB1CD88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BE1EE7C0-2E31-26CC-BCD7-9747CA5AB3E4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2. Cuidados Necessários</a:t>
            </a:r>
          </a:p>
        </p:txBody>
      </p:sp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586C419D-A890-C65A-27E3-E0C05F00A773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001942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>
          <a:extLst>
            <a:ext uri="{FF2B5EF4-FFF2-40B4-BE49-F238E27FC236}">
              <a16:creationId xmlns:a16="http://schemas.microsoft.com/office/drawing/2014/main" id="{C1E19ABB-358C-55D1-0E50-E29607510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>
            <a:extLst>
              <a:ext uri="{FF2B5EF4-FFF2-40B4-BE49-F238E27FC236}">
                <a16:creationId xmlns:a16="http://schemas.microsoft.com/office/drawing/2014/main" id="{112B410C-3AED-BF7E-5886-6E0B06EFEFDB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3. Considerações Éticas e Uso Responsável</a:t>
            </a:r>
          </a:p>
        </p:txBody>
      </p:sp>
      <p:sp>
        <p:nvSpPr>
          <p:cNvPr id="24" name="Google Shape;24;p6">
            <a:extLst>
              <a:ext uri="{FF2B5EF4-FFF2-40B4-BE49-F238E27FC236}">
                <a16:creationId xmlns:a16="http://schemas.microsoft.com/office/drawing/2014/main" id="{EDB864DA-C371-04A7-472B-C78EAD6E50AF}"/>
              </a:ext>
            </a:extLst>
          </p:cNvPr>
          <p:cNvSpPr txBox="1"/>
          <p:nvPr/>
        </p:nvSpPr>
        <p:spPr>
          <a:xfrm>
            <a:off x="486725" y="1646990"/>
            <a:ext cx="8130600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Originalidade e Plágio: É crucial discutir a importância da originalidade e como utilizar o ChatGPT de maneira ética, garantindo que o trabalho final seja genuíno e livre de plágio. Atualmente já existem algumas ferramentas capazes de detectar textos gerados pelo GPT e por outros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chatbots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Verdana"/>
              </a:rPr>
              <a:t>(</a:t>
            </a:r>
            <a:r>
              <a:rPr lang="pt-BR" sz="1500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Verdana"/>
              </a:rPr>
              <a:t>Exs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Verdana"/>
              </a:rPr>
              <a:t>. 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AI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Text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Classifier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, 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GPT Zero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, 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AI </a:t>
            </a:r>
            <a:r>
              <a:rPr lang="pt-BR" sz="1500" i="1" dirty="0" err="1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Content</a:t>
            </a:r>
            <a:r>
              <a:rPr lang="pt-BR" sz="1500" i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</a:rPr>
              <a:t> Detector</a:t>
            </a: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Verdana"/>
              </a:rPr>
              <a:t>).</a:t>
            </a:r>
            <a:endParaRPr lang="pt-BR" sz="1500" dirty="0">
              <a:solidFill>
                <a:schemeClr val="accent3">
                  <a:lumMod val="50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85750" indent="-285750" algn="just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Transparência no Uso: A importância de ser transparente quanto ao uso de ferramentas de IA na pesquisa e na escrita de artigos, possivelmente declarando o uso em notas ou agradecimentos.</a:t>
            </a:r>
          </a:p>
        </p:txBody>
      </p:sp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87C4A88B-176D-0C22-BE0B-2A0F5CC7F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37A03F99-6084-07F1-E60D-0FA7DD93B8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3" name="Google Shape;22;p6">
            <a:extLst>
              <a:ext uri="{FF2B5EF4-FFF2-40B4-BE49-F238E27FC236}">
                <a16:creationId xmlns:a16="http://schemas.microsoft.com/office/drawing/2014/main" id="{F87DE555-690A-862A-3CF7-1C7A446E6F7B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455049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1B6CA671-4F2A-B3B9-650E-621D8966C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9B602E9E-BF61-B959-2C4A-6AC08D977D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731121"/>
            <a:ext cx="5981998" cy="3531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algn="just" defTabSz="45720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Saúde: Uso de PLN para analisar registros de saúde eletrônicos, ajudando na identificação de padrões que podem prever doenças.</a:t>
            </a:r>
          </a:p>
          <a:p>
            <a:pPr marL="342900" algn="just" defTabSz="45720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Exatas: PLN aplicado na análise de grandes conjuntos de dados científicos, facilitando a descoberta de novos conhecimentos em áreas como química e física.</a:t>
            </a:r>
          </a:p>
          <a:p>
            <a:pPr marL="342900" algn="just" defTabSz="45720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Humanas: Emprego do PLN na análise de textos históricos ou literários, permitindo uma nova compreensão de contextos culturais e sociais.</a:t>
            </a:r>
            <a:endParaRPr lang="pt-BR" sz="1500" dirty="0">
              <a:solidFill>
                <a:schemeClr val="accent3">
                  <a:lumMod val="50000"/>
                </a:schemeClr>
              </a:solidFill>
              <a:sym typeface="Roboto"/>
            </a:endParaRPr>
          </a:p>
        </p:txBody>
      </p:sp>
      <p:pic>
        <p:nvPicPr>
          <p:cNvPr id="2" name="Imagem 1" descr="Uma imagem contendo Texto&#10;&#10;Descrição gerada automaticamente">
            <a:extLst>
              <a:ext uri="{FF2B5EF4-FFF2-40B4-BE49-F238E27FC236}">
                <a16:creationId xmlns:a16="http://schemas.microsoft.com/office/drawing/2014/main" id="{D58F169A-9C03-C298-5FF5-B796130A4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8C7C6EC6-A027-E815-9361-E00869599D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4" name="Google Shape;22;p6">
            <a:extLst>
              <a:ext uri="{FF2B5EF4-FFF2-40B4-BE49-F238E27FC236}">
                <a16:creationId xmlns:a16="http://schemas.microsoft.com/office/drawing/2014/main" id="{2212467A-ED79-F1C9-E743-B8EB4C2E09D4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PLN em Diversos Campos do Conhecimento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1248077-84DE-A436-F0F3-7AF9F80032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3698" y="1731121"/>
            <a:ext cx="2850302" cy="2850302"/>
          </a:xfrm>
          <a:prstGeom prst="rect">
            <a:avLst/>
          </a:prstGeom>
        </p:spPr>
      </p:pic>
      <p:sp>
        <p:nvSpPr>
          <p:cNvPr id="7" name="Google Shape;22;p6">
            <a:extLst>
              <a:ext uri="{FF2B5EF4-FFF2-40B4-BE49-F238E27FC236}">
                <a16:creationId xmlns:a16="http://schemas.microsoft.com/office/drawing/2014/main" id="{78E9344A-C486-0ADB-2804-20E1C103B674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2073687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/>
        </p:nvSpPr>
        <p:spPr>
          <a:xfrm>
            <a:off x="486725" y="1646990"/>
            <a:ext cx="8130600" cy="260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Verdana"/>
              </a:rPr>
              <a:t>Precisão: Pode gerar informações incorretas, desatualizadas ou influenciadas por vieses resultando em falsas conclusões.</a:t>
            </a:r>
          </a:p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Verdana"/>
              </a:rPr>
              <a:t>Direitos Autorais: Pode violar direitos autorais de terceiros.</a:t>
            </a:r>
          </a:p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Verdana"/>
              </a:rPr>
              <a:t>Responsabilidade: O ChatGPT não pode assumir a responsabilidade pelo conteúdo apresentado em um artigo científico...</a:t>
            </a:r>
          </a:p>
        </p:txBody>
      </p:sp>
      <p:pic>
        <p:nvPicPr>
          <p:cNvPr id="3" name="Imagem 2" descr="Uma imagem contendo Texto&#10;&#10;Descrição gerada automaticamente">
            <a:extLst>
              <a:ext uri="{FF2B5EF4-FFF2-40B4-BE49-F238E27FC236}">
                <a16:creationId xmlns:a16="http://schemas.microsoft.com/office/drawing/2014/main" id="{61B24CD8-B0A0-4AA5-04FB-C0A7D7776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D82FFA9B-D42F-913F-0485-50B74B139A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F655392C-EA35-C101-5C6A-180B905A2388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3. Considerações Éticas e Uso Responsável</a:t>
            </a:r>
          </a:p>
        </p:txBody>
      </p:sp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449BB128-F7A6-8F24-774E-B68D0B28B78A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3526063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Texto&#10;&#10;Descrição gerada automaticamente">
            <a:extLst>
              <a:ext uri="{FF2B5EF4-FFF2-40B4-BE49-F238E27FC236}">
                <a16:creationId xmlns:a16="http://schemas.microsoft.com/office/drawing/2014/main" id="{1B6BAAA7-6148-AC20-B4F0-68A8F22C3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99" name="Imagem 98" descr="Logotipo&#10;&#10;Descrição gerada automaticamente">
            <a:extLst>
              <a:ext uri="{FF2B5EF4-FFF2-40B4-BE49-F238E27FC236}">
                <a16:creationId xmlns:a16="http://schemas.microsoft.com/office/drawing/2014/main" id="{6810E4FE-0A3F-4B21-7CA3-DED32C5A9D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2" name="Google Shape;22;p6">
            <a:extLst>
              <a:ext uri="{FF2B5EF4-FFF2-40B4-BE49-F238E27FC236}">
                <a16:creationId xmlns:a16="http://schemas.microsoft.com/office/drawing/2014/main" id="{5B964E3D-D8DE-7766-636F-3640DEC11E02}"/>
              </a:ext>
            </a:extLst>
          </p:cNvPr>
          <p:cNvSpPr txBox="1"/>
          <p:nvPr/>
        </p:nvSpPr>
        <p:spPr>
          <a:xfrm>
            <a:off x="1933367" y="2758378"/>
            <a:ext cx="5277261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Obrigado.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2200" b="1" dirty="0">
              <a:solidFill>
                <a:schemeClr val="accent2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Perguntas?</a:t>
            </a:r>
          </a:p>
        </p:txBody>
      </p:sp>
      <p:sp>
        <p:nvSpPr>
          <p:cNvPr id="4" name="Google Shape;22;p6">
            <a:extLst>
              <a:ext uri="{FF2B5EF4-FFF2-40B4-BE49-F238E27FC236}">
                <a16:creationId xmlns:a16="http://schemas.microsoft.com/office/drawing/2014/main" id="{BF95E11F-0483-2630-F2B0-A916CE24C502}"/>
              </a:ext>
            </a:extLst>
          </p:cNvPr>
          <p:cNvSpPr txBox="1"/>
          <p:nvPr/>
        </p:nvSpPr>
        <p:spPr>
          <a:xfrm>
            <a:off x="553844" y="4404867"/>
            <a:ext cx="8036312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sz="13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Verdana"/>
              </a:rPr>
              <a:t>Prof. Dr. Peterson Belan (belan@uni9.pro.br) e Prof. Dr. Wonder Alexandre Luz Alvez (wonder@uni9.pro.br) </a:t>
            </a:r>
          </a:p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3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Verdana"/>
              </a:rPr>
              <a:t>Programa de Pós-Graduação em Informática e Gestão do Conhecimento (PPGI) − UNINOVE</a:t>
            </a:r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798B91BB-0AF7-749F-16C6-CF9D396DCF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2148" y="1595021"/>
            <a:ext cx="2459701" cy="71716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CC4326D0-BF52-DFB7-0D8D-8FD295D7E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650DDA66-1F36-B701-0297-9D5420B671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731121"/>
            <a:ext cx="5981998" cy="3531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algn="just" defTabSz="45720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Acessibilidade: Como o PLN torna a informação mais acessível a pessoas com deficiências, por exemplo, através da conversão de texto para fala.</a:t>
            </a:r>
          </a:p>
          <a:p>
            <a:pPr marL="342900" algn="just" defTabSz="45720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Educação: Uso de PLN em ferramentas educacionais, facilitando o aprendizado de idiomas e o suporte personalizado a estudantes.</a:t>
            </a:r>
          </a:p>
          <a:p>
            <a:pPr marL="342900" algn="just" defTabSz="45720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Pesquisa Interdisciplinar: O PLN como uma ponte para a pesquisa interdisciplinar, permitindo a análise de dados de forma mais eficiente e a colaboração entre áreas.</a:t>
            </a:r>
            <a:endParaRPr lang="pt-BR" sz="1500" dirty="0">
              <a:solidFill>
                <a:schemeClr val="accent3">
                  <a:lumMod val="50000"/>
                </a:schemeClr>
              </a:solidFill>
              <a:sym typeface="Roboto"/>
            </a:endParaRPr>
          </a:p>
        </p:txBody>
      </p:sp>
      <p:pic>
        <p:nvPicPr>
          <p:cNvPr id="2" name="Imagem 1" descr="Uma imagem contendo Texto&#10;&#10;Descrição gerada automaticamente">
            <a:extLst>
              <a:ext uri="{FF2B5EF4-FFF2-40B4-BE49-F238E27FC236}">
                <a16:creationId xmlns:a16="http://schemas.microsoft.com/office/drawing/2014/main" id="{C398F196-77B6-7024-F393-930E60D0A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2A9C1F07-3A49-C03D-5665-04224B0442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4" name="Google Shape;22;p6">
            <a:extLst>
              <a:ext uri="{FF2B5EF4-FFF2-40B4-BE49-F238E27FC236}">
                <a16:creationId xmlns:a16="http://schemas.microsoft.com/office/drawing/2014/main" id="{00C189F7-3FF0-BFF4-3023-482147987949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Transformando a Pesquisa e a Sociedade com o PLN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0F4835F-0A32-C7A0-DDCE-87E3316BC9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952" y="1731121"/>
            <a:ext cx="2879048" cy="2879048"/>
          </a:xfrm>
          <a:prstGeom prst="rect">
            <a:avLst/>
          </a:prstGeom>
        </p:spPr>
      </p:pic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61F88081-26AA-4832-77C0-8BA33AE9D5AF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681734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B8030CB6-1132-42ED-55D6-A1758E1A0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DE7211E6-396D-6197-8F3C-9F7EDB15BC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731121"/>
            <a:ext cx="85206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algn="just" defTabSz="457200">
              <a:lnSpc>
                <a:spcPct val="150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sym typeface="Roboto"/>
              </a:rPr>
              <a:t>Um modelo de linguagem é um modelo computacional que aprende a prever a probabilidade de sequências de palavras em um idioma.</a:t>
            </a:r>
          </a:p>
          <a:p>
            <a:pPr marL="800100" lvl="1" algn="just" defTabSz="457200">
              <a:lnSpc>
                <a:spcPct val="150000"/>
              </a:lnSpc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sym typeface="Roboto"/>
              </a:rPr>
              <a:t>Essencialmente, ele é capaz de entender, interpretar, gerar ou completar texto baseado no conhecimento adquirido durante seu treinamento.</a:t>
            </a:r>
          </a:p>
        </p:txBody>
      </p:sp>
      <p:pic>
        <p:nvPicPr>
          <p:cNvPr id="2" name="Imagem 1" descr="Uma imagem contendo Texto&#10;&#10;Descrição gerada automaticamente">
            <a:extLst>
              <a:ext uri="{FF2B5EF4-FFF2-40B4-BE49-F238E27FC236}">
                <a16:creationId xmlns:a16="http://schemas.microsoft.com/office/drawing/2014/main" id="{B4DB9C83-0F66-9FAD-9F11-C7BA6A622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6C3623D0-F986-3243-ABAF-05985D52E7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4" name="Google Shape;22;p6">
            <a:extLst>
              <a:ext uri="{FF2B5EF4-FFF2-40B4-BE49-F238E27FC236}">
                <a16:creationId xmlns:a16="http://schemas.microsoft.com/office/drawing/2014/main" id="{6A1E6252-E6CA-D42C-A468-D4A9638D6E1A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Modelos de linguagens computacionais</a:t>
            </a:r>
          </a:p>
        </p:txBody>
      </p:sp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49E7FCB0-0E22-70BC-1C10-9A6A75CA6282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169312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4A78980A-70E6-0084-8DA9-156C1B530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4E22C37E-3AC3-93C4-3A7A-CE0DAFD929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731121"/>
            <a:ext cx="8232693" cy="307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00100" lvl="1" algn="just" defTabSz="45720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Exemplo 1: (Sujeito de Sorte, Belchior) Ano passado eu morri, mas esse ano eu não _ _ _ _ _ _ _?</a:t>
            </a:r>
          </a:p>
          <a:p>
            <a:pPr marL="1282700" lvl="2" indent="-342900" algn="just" defTabSz="457200">
              <a:spcAft>
                <a:spcPts val="1200"/>
              </a:spcAft>
              <a:buFont typeface="+mj-lt"/>
              <a:buAutoNum type="alphaLcPeriod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Vivo</a:t>
            </a:r>
          </a:p>
          <a:p>
            <a:pPr marL="1282700" lvl="2" indent="-342900" algn="just" defTabSz="457200">
              <a:spcAft>
                <a:spcPts val="1200"/>
              </a:spcAft>
              <a:buFont typeface="+mj-lt"/>
              <a:buAutoNum type="alphaLcPeriod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Morro</a:t>
            </a:r>
          </a:p>
          <a:p>
            <a:pPr marL="1282700" lvl="2" indent="-342900" algn="just" defTabSz="457200">
              <a:spcAft>
                <a:spcPts val="1200"/>
              </a:spcAft>
              <a:buFont typeface="+mj-lt"/>
              <a:buAutoNum type="alphaLcPeriod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Como</a:t>
            </a:r>
          </a:p>
          <a:p>
            <a:pPr marL="1282700" lvl="2" indent="-342900" algn="just" defTabSz="457200">
              <a:spcAft>
                <a:spcPts val="1200"/>
              </a:spcAft>
              <a:buFont typeface="+mj-lt"/>
              <a:buAutoNum type="alphaLcPeriod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Corro</a:t>
            </a:r>
          </a:p>
          <a:p>
            <a:pPr marL="939800" lvl="2" indent="0" algn="just" defTabSz="457200">
              <a:lnSpc>
                <a:spcPct val="150000"/>
              </a:lnSpc>
              <a:spcAft>
                <a:spcPts val="1200"/>
              </a:spcAft>
              <a:buNone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Dado o contexto, qual a palavra mais provável?</a:t>
            </a:r>
          </a:p>
        </p:txBody>
      </p:sp>
      <p:pic>
        <p:nvPicPr>
          <p:cNvPr id="2" name="Imagem 1" descr="Uma imagem contendo Texto&#10;&#10;Descrição gerada automaticamente">
            <a:extLst>
              <a:ext uri="{FF2B5EF4-FFF2-40B4-BE49-F238E27FC236}">
                <a16:creationId xmlns:a16="http://schemas.microsoft.com/office/drawing/2014/main" id="{0E770C86-61AE-3A10-EC03-D7D04F28D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37E7BC36-85BE-61F1-959C-15070303AB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4" name="Google Shape;22;p6">
            <a:extLst>
              <a:ext uri="{FF2B5EF4-FFF2-40B4-BE49-F238E27FC236}">
                <a16:creationId xmlns:a16="http://schemas.microsoft.com/office/drawing/2014/main" id="{BB6BC6E5-AC04-2280-03D0-E43AD38BCED8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Modelos de linguagens computacionais</a:t>
            </a:r>
          </a:p>
        </p:txBody>
      </p:sp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C72AE43A-A1BE-26AA-DF9E-93A95F6F2BD6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1035509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931907BA-A00F-2AF9-91AA-16B0E4A6A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50BFCCF7-B7BD-1BE4-57B1-BA6E331941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731121"/>
            <a:ext cx="8520600" cy="2185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00100" lvl="1" algn="just" defTabSz="45720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	   Exemplo 2: analise as duas sentenças abaixo:</a:t>
            </a:r>
          </a:p>
          <a:p>
            <a:pPr marL="1282700" lvl="2" indent="-342900" algn="just" defTabSz="457200">
              <a:lnSpc>
                <a:spcPct val="150000"/>
              </a:lnSpc>
              <a:spcAft>
                <a:spcPts val="1200"/>
              </a:spcAft>
              <a:buFont typeface="+mj-lt"/>
              <a:buAutoNum type="alphaLcPeriod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Eu no supermercado de bicicleta vou.</a:t>
            </a:r>
          </a:p>
          <a:p>
            <a:pPr marL="1282700" lvl="2" indent="-342900" algn="just" defTabSz="457200">
              <a:lnSpc>
                <a:spcPct val="150000"/>
              </a:lnSpc>
              <a:spcAft>
                <a:spcPts val="1200"/>
              </a:spcAft>
              <a:buFont typeface="+mj-lt"/>
              <a:buAutoNum type="alphaLcPeriod"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Eu vou de bicicleta no supermercado.</a:t>
            </a:r>
          </a:p>
          <a:p>
            <a:pPr marL="939800" lvl="2" indent="0" algn="just" defTabSz="457200">
              <a:lnSpc>
                <a:spcPct val="150000"/>
              </a:lnSpc>
              <a:spcAft>
                <a:spcPts val="1200"/>
              </a:spcAft>
              <a:buNone/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sym typeface="Roboto"/>
              </a:rPr>
              <a:t>Qual a sentença mais provável ?</a:t>
            </a:r>
          </a:p>
        </p:txBody>
      </p:sp>
      <p:pic>
        <p:nvPicPr>
          <p:cNvPr id="2" name="Imagem 1" descr="Uma imagem contendo Texto&#10;&#10;Descrição gerada automaticamente">
            <a:extLst>
              <a:ext uri="{FF2B5EF4-FFF2-40B4-BE49-F238E27FC236}">
                <a16:creationId xmlns:a16="http://schemas.microsoft.com/office/drawing/2014/main" id="{D15AAF6D-31E8-1CA7-9F86-7917D4118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2EB2019D-0E46-8CD9-FAAE-13B58C8C80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4" name="Google Shape;22;p6">
            <a:extLst>
              <a:ext uri="{FF2B5EF4-FFF2-40B4-BE49-F238E27FC236}">
                <a16:creationId xmlns:a16="http://schemas.microsoft.com/office/drawing/2014/main" id="{D0A8639C-9B50-6916-84E6-8DC2E7AD6C07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Modelos de linguagens computacionais</a:t>
            </a:r>
          </a:p>
        </p:txBody>
      </p:sp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912B988F-9E97-87AC-2DD4-05D1FF9488C1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  <p:extLst>
      <p:ext uri="{BB962C8B-B14F-4D97-AF65-F5344CB8AC3E}">
        <p14:creationId xmlns:p14="http://schemas.microsoft.com/office/powerpoint/2010/main" val="2861045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Uma imagem contendo Texto&#10;&#10;Descrição gerada automaticamente">
            <a:extLst>
              <a:ext uri="{FF2B5EF4-FFF2-40B4-BE49-F238E27FC236}">
                <a16:creationId xmlns:a16="http://schemas.microsoft.com/office/drawing/2014/main" id="{DBD2CC8B-A201-0164-9C39-08ADBA3AE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800" y="175234"/>
            <a:ext cx="1917303" cy="720000"/>
          </a:xfrm>
          <a:prstGeom prst="rect">
            <a:avLst/>
          </a:prstGeom>
        </p:spPr>
      </p:pic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4EBDEC6F-F53F-74E0-281E-72ACC95BEF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06" t="19840" r="13893" b="20417"/>
          <a:stretch/>
        </p:blipFill>
        <p:spPr>
          <a:xfrm>
            <a:off x="198897" y="175234"/>
            <a:ext cx="1581029" cy="720000"/>
          </a:xfrm>
          <a:prstGeom prst="rect">
            <a:avLst/>
          </a:prstGeom>
        </p:spPr>
      </p:pic>
      <p:sp>
        <p:nvSpPr>
          <p:cNvPr id="4" name="Google Shape;22;p6">
            <a:extLst>
              <a:ext uri="{FF2B5EF4-FFF2-40B4-BE49-F238E27FC236}">
                <a16:creationId xmlns:a16="http://schemas.microsoft.com/office/drawing/2014/main" id="{86D06428-CBF3-AB78-9139-5AEF02D4F786}"/>
              </a:ext>
            </a:extLst>
          </p:cNvPr>
          <p:cNvSpPr txBox="1"/>
          <p:nvPr/>
        </p:nvSpPr>
        <p:spPr>
          <a:xfrm>
            <a:off x="486725" y="1123800"/>
            <a:ext cx="872258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Origem dos modelos de linguagens</a:t>
            </a:r>
          </a:p>
        </p:txBody>
      </p:sp>
      <p:sp>
        <p:nvSpPr>
          <p:cNvPr id="9" name="Google Shape;24;p6">
            <a:extLst>
              <a:ext uri="{FF2B5EF4-FFF2-40B4-BE49-F238E27FC236}">
                <a16:creationId xmlns:a16="http://schemas.microsoft.com/office/drawing/2014/main" id="{D5F5F84C-98F5-42B0-EDC8-4A84BA346A87}"/>
              </a:ext>
            </a:extLst>
          </p:cNvPr>
          <p:cNvSpPr txBox="1"/>
          <p:nvPr/>
        </p:nvSpPr>
        <p:spPr>
          <a:xfrm>
            <a:off x="486725" y="1646990"/>
            <a:ext cx="8130600" cy="237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Os modelos de linguagem começaram como sistemas simples baseados em probabilidades, como os modelos de n-gramas, que previam a próxima palavra em uma sentença com base na frequência das palavras anteriores. 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pt-BR" sz="1500" dirty="0">
                <a:solidFill>
                  <a:schemeClr val="accent3">
                    <a:lumMod val="50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Qual a probabilidade de uma palavra, denominada w5, dada a sequência de palavras w1, w2, w3 e w4?</a:t>
            </a:r>
          </a:p>
        </p:txBody>
      </p:sp>
      <p:sp>
        <p:nvSpPr>
          <p:cNvPr id="6" name="Google Shape;22;p6">
            <a:extLst>
              <a:ext uri="{FF2B5EF4-FFF2-40B4-BE49-F238E27FC236}">
                <a16:creationId xmlns:a16="http://schemas.microsoft.com/office/drawing/2014/main" id="{259F624E-383F-28B3-B51C-064B9757A8F5}"/>
              </a:ext>
            </a:extLst>
          </p:cNvPr>
          <p:cNvSpPr txBox="1"/>
          <p:nvPr/>
        </p:nvSpPr>
        <p:spPr>
          <a:xfrm>
            <a:off x="2348321" y="175234"/>
            <a:ext cx="411108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Uso do ChatGPT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chemeClr val="accent2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Ensino e Pesquisa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2192</TotalTime>
  <Words>2391</Words>
  <Application>Microsoft Office PowerPoint</Application>
  <PresentationFormat>Apresentação na tela (16:9)</PresentationFormat>
  <Paragraphs>212</Paragraphs>
  <Slides>41</Slides>
  <Notes>40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41</vt:i4>
      </vt:variant>
    </vt:vector>
  </HeadingPairs>
  <TitlesOfParts>
    <vt:vector size="49" baseType="lpstr">
      <vt:lpstr>Arial</vt:lpstr>
      <vt:lpstr>Calibri</vt:lpstr>
      <vt:lpstr>Roboto</vt:lpstr>
      <vt:lpstr>Trebuchet MS</vt:lpstr>
      <vt:lpstr>Verdana</vt:lpstr>
      <vt:lpstr>Wingdings</vt:lpstr>
      <vt:lpstr>Wingdings 3</vt:lpstr>
      <vt:lpstr>Facetado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Karoline Menezes</dc:creator>
  <cp:lastModifiedBy>Peterson Belan</cp:lastModifiedBy>
  <cp:revision>10</cp:revision>
  <dcterms:modified xsi:type="dcterms:W3CDTF">2024-02-13T22:19:57Z</dcterms:modified>
</cp:coreProperties>
</file>